
<file path=[Content_Types].xml><?xml version="1.0" encoding="utf-8"?>
<Types xmlns="http://schemas.openxmlformats.org/package/2006/content-types">
  <Default Extension="png" ContentType="image/png"/>
  <Default Extension="svg" ContentType="image/svg+xml"/>
  <Default Extension="wmf" ContentType="image/x-w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8" r:id="rId1"/>
    <p:sldMasterId id="2147483674" r:id="rId2"/>
    <p:sldMasterId id="2147483746" r:id="rId3"/>
  </p:sldMasterIdLst>
  <p:notesMasterIdLst>
    <p:notesMasterId r:id="rId19"/>
  </p:notesMasterIdLst>
  <p:handoutMasterIdLst>
    <p:handoutMasterId r:id="rId20"/>
  </p:handoutMasterIdLst>
  <p:sldIdLst>
    <p:sldId id="369" r:id="rId4"/>
    <p:sldId id="364" r:id="rId5"/>
    <p:sldId id="368" r:id="rId6"/>
    <p:sldId id="365" r:id="rId7"/>
    <p:sldId id="366" r:id="rId8"/>
    <p:sldId id="367" r:id="rId9"/>
    <p:sldId id="342" r:id="rId10"/>
    <p:sldId id="359" r:id="rId11"/>
    <p:sldId id="360" r:id="rId12"/>
    <p:sldId id="361" r:id="rId13"/>
    <p:sldId id="362" r:id="rId14"/>
    <p:sldId id="363" r:id="rId15"/>
    <p:sldId id="354" r:id="rId16"/>
    <p:sldId id="357" r:id="rId17"/>
    <p:sldId id="358" r:id="rId18"/>
  </p:sldIdLst>
  <p:sldSz cx="12192000" cy="6858000"/>
  <p:notesSz cx="6669088" cy="9872663"/>
  <p:custDataLst>
    <p:tags r:id="rId21"/>
  </p:custDataLst>
  <p:defaultTextStyle>
    <a:defPPr lvl="0">
      <a:defRPr lang="nl-NL"/>
    </a:defPPr>
    <a:lvl1pPr marL="0" lvl="1" algn="l" defTabSz="914400" rtl="0" eaLnBrk="1" latinLnBrk="0" hangingPunct="1">
      <a:defRPr sz="1800" kern="1200">
        <a:solidFill>
          <a:schemeClr val="tx1"/>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TNC19" id="{130FA196-B901-4748-8A24-CE4C5D292687}">
          <p14:sldIdLst>
            <p14:sldId id="369"/>
            <p14:sldId id="364"/>
            <p14:sldId id="368"/>
            <p14:sldId id="365"/>
            <p14:sldId id="366"/>
            <p14:sldId id="367"/>
            <p14:sldId id="342"/>
            <p14:sldId id="359"/>
            <p14:sldId id="360"/>
            <p14:sldId id="361"/>
            <p14:sldId id="362"/>
            <p14:sldId id="363"/>
            <p14:sldId id="354"/>
            <p14:sldId id="357"/>
            <p14:sldId id="358"/>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lse de Groot" initials="IdG" lastIdx="12" clrIdx="0">
    <p:extLst>
      <p:ext uri="{19B8F6BF-5375-455C-9EA6-DF929625EA0E}">
        <p15:presenceInfo xmlns:p15="http://schemas.microsoft.com/office/powerpoint/2012/main" userId="S-1-5-21-2890558824-3927818043-3374662254-1188" providerId="AD"/>
      </p:ext>
    </p:extLst>
  </p:cmAuthor>
  <p:cmAuthor id="2" name="Tess Hoogenraad" initials="TH" lastIdx="1" clrIdx="1">
    <p:extLst>
      <p:ext uri="{19B8F6BF-5375-455C-9EA6-DF929625EA0E}">
        <p15:presenceInfo xmlns:p15="http://schemas.microsoft.com/office/powerpoint/2012/main" userId="S-1-5-21-2890558824-3927818043-3374662254-1209" providerId="AD"/>
      </p:ext>
    </p:extLst>
  </p:cmAuthor>
  <p:cmAuthor id="3" name="PPT Solutions" initials="PS" lastIdx="20" clrIdx="2">
    <p:extLst>
      <p:ext uri="{19B8F6BF-5375-455C-9EA6-DF929625EA0E}">
        <p15:presenceInfo xmlns:p15="http://schemas.microsoft.com/office/powerpoint/2012/main" userId="PPT Solutions" providerId="None"/>
      </p:ext>
    </p:extLst>
  </p:cmAuthor>
  <p:cmAuthor id="4" name="Kelly Kok" initials="KK" lastIdx="7" clrIdx="3">
    <p:extLst>
      <p:ext uri="{19B8F6BF-5375-455C-9EA6-DF929625EA0E}">
        <p15:presenceInfo xmlns:p15="http://schemas.microsoft.com/office/powerpoint/2012/main" userId="S-1-5-21-2890558824-3927818043-3374662254-1238" providerId="AD"/>
      </p:ext>
    </p:extLst>
  </p:cmAuthor>
  <p:cmAuthor id="5" name="Marjolijn de Kruijff" initials="MdK" lastIdx="40" clrIdx="4">
    <p:extLst>
      <p:ext uri="{19B8F6BF-5375-455C-9EA6-DF929625EA0E}">
        <p15:presenceInfo xmlns:p15="http://schemas.microsoft.com/office/powerpoint/2012/main" userId="S-1-5-21-2890558824-3927818043-3374662254-122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7600"/>
    <a:srgbClr val="FFAD59"/>
    <a:srgbClr val="FFCC00"/>
    <a:srgbClr val="7693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26" autoAdjust="0"/>
    <p:restoredTop sz="82324" autoAdjust="0"/>
  </p:normalViewPr>
  <p:slideViewPr>
    <p:cSldViewPr snapToGrid="0">
      <p:cViewPr varScale="1">
        <p:scale>
          <a:sx n="57" d="100"/>
          <a:sy n="57" d="100"/>
        </p:scale>
        <p:origin x="1044" y="54"/>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13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tags" Target="tags/tag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AC98AC25-4A32-4075-AA3C-3DCF4F621772}"/>
              </a:ext>
            </a:extLst>
          </p:cNvPr>
          <p:cNvSpPr>
            <a:spLocks noGrp="1"/>
          </p:cNvSpPr>
          <p:nvPr>
            <p:ph type="hdr" sz="quarter"/>
          </p:nvPr>
        </p:nvSpPr>
        <p:spPr>
          <a:xfrm>
            <a:off x="0" y="0"/>
            <a:ext cx="2889938" cy="495348"/>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a:extLst>
              <a:ext uri="{FF2B5EF4-FFF2-40B4-BE49-F238E27FC236}">
                <a16:creationId xmlns:a16="http://schemas.microsoft.com/office/drawing/2014/main" id="{EA63CC90-5761-4E4D-B50A-D607A56B090C}"/>
              </a:ext>
            </a:extLst>
          </p:cNvPr>
          <p:cNvSpPr>
            <a:spLocks noGrp="1"/>
          </p:cNvSpPr>
          <p:nvPr>
            <p:ph type="dt" sz="quarter" idx="1"/>
          </p:nvPr>
        </p:nvSpPr>
        <p:spPr>
          <a:xfrm>
            <a:off x="3777607" y="0"/>
            <a:ext cx="2889938" cy="495348"/>
          </a:xfrm>
          <a:prstGeom prst="rect">
            <a:avLst/>
          </a:prstGeom>
        </p:spPr>
        <p:txBody>
          <a:bodyPr vert="horz" lIns="91440" tIns="45720" rIns="91440" bIns="45720" rtlCol="0"/>
          <a:lstStyle>
            <a:lvl1pPr algn="r">
              <a:defRPr sz="1200"/>
            </a:lvl1pPr>
          </a:lstStyle>
          <a:p>
            <a:fld id="{F25E3D1E-5615-46D1-96C4-ABA4000F4F11}" type="datetimeFigureOut">
              <a:rPr lang="nl-NL" smtClean="0"/>
              <a:pPr/>
              <a:t>10-5-2019</a:t>
            </a:fld>
            <a:endParaRPr lang="nl-NL" dirty="0"/>
          </a:p>
        </p:txBody>
      </p:sp>
      <p:sp>
        <p:nvSpPr>
          <p:cNvPr id="4" name="Tijdelijke aanduiding voor voettekst 3">
            <a:extLst>
              <a:ext uri="{FF2B5EF4-FFF2-40B4-BE49-F238E27FC236}">
                <a16:creationId xmlns:a16="http://schemas.microsoft.com/office/drawing/2014/main" id="{66C10707-9097-4F7F-9E9C-CFC233DA454B}"/>
              </a:ext>
            </a:extLst>
          </p:cNvPr>
          <p:cNvSpPr>
            <a:spLocks noGrp="1"/>
          </p:cNvSpPr>
          <p:nvPr>
            <p:ph type="ftr" sz="quarter" idx="2"/>
          </p:nvPr>
        </p:nvSpPr>
        <p:spPr>
          <a:xfrm>
            <a:off x="0" y="9377317"/>
            <a:ext cx="2889938" cy="49534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E2507002-0427-45CE-9E16-40BA0BD287E4}"/>
              </a:ext>
            </a:extLst>
          </p:cNvPr>
          <p:cNvSpPr>
            <a:spLocks noGrp="1"/>
          </p:cNvSpPr>
          <p:nvPr>
            <p:ph type="sldNum" sz="quarter" idx="3"/>
          </p:nvPr>
        </p:nvSpPr>
        <p:spPr>
          <a:xfrm>
            <a:off x="3777607" y="9377317"/>
            <a:ext cx="2889938" cy="495347"/>
          </a:xfrm>
          <a:prstGeom prst="rect">
            <a:avLst/>
          </a:prstGeom>
        </p:spPr>
        <p:txBody>
          <a:bodyPr vert="horz" lIns="91440" tIns="45720" rIns="91440" bIns="45720" rtlCol="0" anchor="b"/>
          <a:lstStyle>
            <a:lvl1pPr algn="r">
              <a:defRPr sz="1200"/>
            </a:lvl1pPr>
          </a:lstStyle>
          <a:p>
            <a:fld id="{B689EB24-5BCB-40EE-913C-A4E03839A772}" type="slidenum">
              <a:rPr lang="nl-NL" smtClean="0"/>
              <a:pPr/>
              <a:t>‹#›</a:t>
            </a:fld>
            <a:endParaRPr lang="nl-NL"/>
          </a:p>
        </p:txBody>
      </p:sp>
    </p:spTree>
    <p:extLst>
      <p:ext uri="{BB962C8B-B14F-4D97-AF65-F5344CB8AC3E}">
        <p14:creationId xmlns:p14="http://schemas.microsoft.com/office/powerpoint/2010/main" val="18348484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889938" cy="495348"/>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idx="1"/>
          </p:nvPr>
        </p:nvSpPr>
        <p:spPr>
          <a:xfrm>
            <a:off x="3777607" y="0"/>
            <a:ext cx="2889938" cy="495348"/>
          </a:xfrm>
          <a:prstGeom prst="rect">
            <a:avLst/>
          </a:prstGeom>
        </p:spPr>
        <p:txBody>
          <a:bodyPr vert="horz" lIns="91440" tIns="45720" rIns="91440" bIns="45720" rtlCol="0"/>
          <a:lstStyle>
            <a:lvl1pPr algn="r">
              <a:defRPr sz="1200"/>
            </a:lvl1pPr>
          </a:lstStyle>
          <a:p>
            <a:fld id="{6DC596BC-FA37-459B-A0D2-0B7FE8790135}" type="datetimeFigureOut">
              <a:rPr lang="nl-NL" smtClean="0"/>
              <a:pPr/>
              <a:t>10-5-2019</a:t>
            </a:fld>
            <a:endParaRPr lang="nl-NL" dirty="0"/>
          </a:p>
        </p:txBody>
      </p:sp>
      <p:sp>
        <p:nvSpPr>
          <p:cNvPr id="4" name="Tijdelijke aanduiding voor dia-afbeelding 3"/>
          <p:cNvSpPr>
            <a:spLocks noGrp="1" noRot="1" noChangeAspect="1"/>
          </p:cNvSpPr>
          <p:nvPr>
            <p:ph type="sldImg" idx="2"/>
          </p:nvPr>
        </p:nvSpPr>
        <p:spPr>
          <a:xfrm>
            <a:off x="373063" y="1233488"/>
            <a:ext cx="5922962" cy="3332162"/>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66909" y="4751219"/>
            <a:ext cx="5335270" cy="3887361"/>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377317"/>
            <a:ext cx="2889938" cy="49534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777607" y="9377317"/>
            <a:ext cx="2889938" cy="495347"/>
          </a:xfrm>
          <a:prstGeom prst="rect">
            <a:avLst/>
          </a:prstGeom>
        </p:spPr>
        <p:txBody>
          <a:bodyPr vert="horz" lIns="91440" tIns="45720" rIns="91440" bIns="45720" rtlCol="0" anchor="b"/>
          <a:lstStyle>
            <a:lvl1pPr algn="r">
              <a:defRPr sz="1200"/>
            </a:lvl1pPr>
          </a:lstStyle>
          <a:p>
            <a:fld id="{544D7F65-5299-4383-99A9-3EF851E1080D}" type="slidenum">
              <a:rPr lang="nl-NL" smtClean="0"/>
              <a:pPr/>
              <a:t>‹#›</a:t>
            </a:fld>
            <a:endParaRPr lang="nl-NL"/>
          </a:p>
        </p:txBody>
      </p:sp>
    </p:spTree>
    <p:extLst>
      <p:ext uri="{BB962C8B-B14F-4D97-AF65-F5344CB8AC3E}">
        <p14:creationId xmlns:p14="http://schemas.microsoft.com/office/powerpoint/2010/main" val="2631312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simulating experience of an expected situation to increase awareness of vulnerabilities and the importance of effective action in response to the simulated conditions;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enhancing knowledge, skills, or abilities by individuals or groups with the goal of mastering </a:t>
            </a:r>
            <a:r>
              <a:rPr lang="nl-NL" dirty="0" err="1" smtClean="0"/>
              <a:t>specific</a:t>
            </a:r>
            <a:r>
              <a:rPr lang="nl-NL" dirty="0" smtClean="0"/>
              <a:t> </a:t>
            </a:r>
            <a:r>
              <a:rPr lang="nl-NL" dirty="0" err="1" smtClean="0"/>
              <a:t>competencies</a:t>
            </a:r>
            <a:r>
              <a:rPr lang="nl-NL"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providing an opportunity for people to work together to achieve a common end result;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trying new methods and/or procedures with the intent of refinement; 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evaluating a method and/or procedure to assess which components are sufficiently developed.</a:t>
            </a:r>
            <a:endParaRPr lang="nl-NL"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nl-NL" dirty="0"/>
          </a:p>
        </p:txBody>
      </p:sp>
      <p:sp>
        <p:nvSpPr>
          <p:cNvPr id="4" name="Slide Number Placeholder 3"/>
          <p:cNvSpPr>
            <a:spLocks noGrp="1"/>
          </p:cNvSpPr>
          <p:nvPr>
            <p:ph type="sldNum" sz="quarter" idx="10"/>
          </p:nvPr>
        </p:nvSpPr>
        <p:spPr/>
        <p:txBody>
          <a:bodyPr/>
          <a:lstStyle/>
          <a:p>
            <a:fld id="{544D7F65-5299-4383-99A9-3EF851E1080D}" type="slidenum">
              <a:rPr lang="nl-NL" smtClean="0"/>
              <a:pPr/>
              <a:t>5</a:t>
            </a:fld>
            <a:endParaRPr lang="nl-NL"/>
          </a:p>
        </p:txBody>
      </p:sp>
    </p:spTree>
    <p:extLst>
      <p:ext uri="{BB962C8B-B14F-4D97-AF65-F5344CB8AC3E}">
        <p14:creationId xmlns:p14="http://schemas.microsoft.com/office/powerpoint/2010/main" val="3847118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solidFill>
                  <a:schemeClr val="tx1"/>
                </a:solidFill>
              </a:rPr>
              <a:t>Desk Check </a:t>
            </a:r>
            <a:r>
              <a:rPr lang="en-GB" dirty="0" smtClean="0">
                <a:solidFill>
                  <a:schemeClr val="tx1"/>
                </a:solidFill>
              </a:rPr>
              <a:t>– A desk check is a method used to validate plans and procedures and any changes to them. This is usually conducted in conversation with the author of the plans and procedures. </a:t>
            </a:r>
          </a:p>
          <a:p>
            <a:r>
              <a:rPr lang="en-GB" b="1" dirty="0" err="1" smtClean="0">
                <a:solidFill>
                  <a:schemeClr val="tx1"/>
                </a:solidFill>
              </a:rPr>
              <a:t>Tabletop</a:t>
            </a:r>
            <a:r>
              <a:rPr lang="en-GB" b="1" dirty="0" smtClean="0">
                <a:solidFill>
                  <a:schemeClr val="tx1"/>
                </a:solidFill>
              </a:rPr>
              <a:t> exercise</a:t>
            </a:r>
            <a:r>
              <a:rPr lang="en-GB" dirty="0" smtClean="0">
                <a:solidFill>
                  <a:schemeClr val="tx1"/>
                </a:solidFill>
              </a:rPr>
              <a:t> – a </a:t>
            </a:r>
            <a:r>
              <a:rPr lang="en-GB" dirty="0" err="1" smtClean="0">
                <a:solidFill>
                  <a:schemeClr val="tx1"/>
                </a:solidFill>
              </a:rPr>
              <a:t>tabletop</a:t>
            </a:r>
            <a:r>
              <a:rPr lang="en-GB" dirty="0" smtClean="0">
                <a:solidFill>
                  <a:schemeClr val="tx1"/>
                </a:solidFill>
              </a:rPr>
              <a:t> exercise covers all aspects of crisis management. All participants receive the same information in advance about the simulated crisis situation and their role.</a:t>
            </a:r>
          </a:p>
          <a:p>
            <a:r>
              <a:rPr lang="en-GB" b="1" dirty="0" smtClean="0">
                <a:solidFill>
                  <a:schemeClr val="tx1"/>
                </a:solidFill>
              </a:rPr>
              <a:t>Distributed </a:t>
            </a:r>
            <a:r>
              <a:rPr lang="en-GB" b="1" dirty="0" err="1" smtClean="0">
                <a:solidFill>
                  <a:schemeClr val="tx1"/>
                </a:solidFill>
              </a:rPr>
              <a:t>tabletop</a:t>
            </a:r>
            <a:r>
              <a:rPr lang="en-GB" b="1" dirty="0" smtClean="0">
                <a:solidFill>
                  <a:schemeClr val="tx1"/>
                </a:solidFill>
              </a:rPr>
              <a:t> exercise </a:t>
            </a:r>
            <a:r>
              <a:rPr lang="en-GB" dirty="0" smtClean="0">
                <a:solidFill>
                  <a:schemeClr val="tx1"/>
                </a:solidFill>
              </a:rPr>
              <a:t>– A distributed </a:t>
            </a:r>
            <a:r>
              <a:rPr lang="en-GB" dirty="0" err="1" smtClean="0">
                <a:solidFill>
                  <a:schemeClr val="tx1"/>
                </a:solidFill>
              </a:rPr>
              <a:t>tabletop</a:t>
            </a:r>
            <a:r>
              <a:rPr lang="en-GB" dirty="0" smtClean="0">
                <a:solidFill>
                  <a:schemeClr val="tx1"/>
                </a:solidFill>
              </a:rPr>
              <a:t> is a role-play exercise where participants play their usual role in the plans and procedures of a scenario. This exercise is similar in structure to a </a:t>
            </a:r>
            <a:r>
              <a:rPr lang="en-GB" dirty="0" err="1" smtClean="0">
                <a:solidFill>
                  <a:schemeClr val="tx1"/>
                </a:solidFill>
              </a:rPr>
              <a:t>tabletop</a:t>
            </a:r>
            <a:r>
              <a:rPr lang="en-GB" dirty="0" smtClean="0">
                <a:solidFill>
                  <a:schemeClr val="tx1"/>
                </a:solidFill>
              </a:rPr>
              <a:t> exercise, but there is no possibility for discussion. </a:t>
            </a:r>
          </a:p>
          <a:p>
            <a:r>
              <a:rPr lang="en-GB" b="1" dirty="0" smtClean="0">
                <a:solidFill>
                  <a:schemeClr val="tx1"/>
                </a:solidFill>
              </a:rPr>
              <a:t>Command Post Exercise (CPX) </a:t>
            </a:r>
            <a:r>
              <a:rPr lang="en-GB" dirty="0" smtClean="0">
                <a:solidFill>
                  <a:schemeClr val="tx1"/>
                </a:solidFill>
              </a:rPr>
              <a:t>100 – In a CPX (sandbox exercise), a crisis is simulated without the use of emergency services, external environmental factors or players. The crisis teams deal with questions and orders in a realistic and evolving scenario. </a:t>
            </a:r>
          </a:p>
          <a:p>
            <a:r>
              <a:rPr lang="en-GB" b="1" dirty="0" smtClean="0">
                <a:solidFill>
                  <a:schemeClr val="tx1"/>
                </a:solidFill>
              </a:rPr>
              <a:t>Red Team/Blue Team - </a:t>
            </a:r>
            <a:r>
              <a:rPr lang="en-GB" dirty="0" smtClean="0">
                <a:solidFill>
                  <a:schemeClr val="tx1"/>
                </a:solidFill>
              </a:rPr>
              <a:t>In a Red Team/Blue Team exercise, the red team attacks the network or another important business service and the blue team tries to foil the attempt. </a:t>
            </a:r>
            <a:endParaRPr lang="nl-NL" dirty="0" smtClean="0"/>
          </a:p>
        </p:txBody>
      </p:sp>
      <p:sp>
        <p:nvSpPr>
          <p:cNvPr id="4" name="Slide Number Placeholder 3"/>
          <p:cNvSpPr>
            <a:spLocks noGrp="1"/>
          </p:cNvSpPr>
          <p:nvPr>
            <p:ph type="sldNum" sz="quarter" idx="10"/>
          </p:nvPr>
        </p:nvSpPr>
        <p:spPr/>
        <p:txBody>
          <a:bodyPr/>
          <a:lstStyle/>
          <a:p>
            <a:fld id="{544D7F65-5299-4383-99A9-3EF851E1080D}" type="slidenum">
              <a:rPr lang="nl-NL" smtClean="0"/>
              <a:pPr/>
              <a:t>6</a:t>
            </a:fld>
            <a:endParaRPr lang="nl-NL"/>
          </a:p>
        </p:txBody>
      </p:sp>
    </p:spTree>
    <p:extLst>
      <p:ext uri="{BB962C8B-B14F-4D97-AF65-F5344CB8AC3E}">
        <p14:creationId xmlns:p14="http://schemas.microsoft.com/office/powerpoint/2010/main" val="2541970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Talk a</a:t>
            </a:r>
            <a:r>
              <a:rPr lang="nl-NL" baseline="0" dirty="0" smtClean="0"/>
              <a:t> bit </a:t>
            </a:r>
            <a:r>
              <a:rPr lang="nl-NL" baseline="0" dirty="0" err="1" smtClean="0"/>
              <a:t>about</a:t>
            </a:r>
            <a:r>
              <a:rPr lang="nl-NL" baseline="0" dirty="0" smtClean="0"/>
              <a:t> OZON/NOZON/CLAW</a:t>
            </a:r>
            <a:endParaRPr lang="nl-NL" dirty="0"/>
          </a:p>
        </p:txBody>
      </p:sp>
      <p:sp>
        <p:nvSpPr>
          <p:cNvPr id="4" name="Slide Number Placeholder 3"/>
          <p:cNvSpPr>
            <a:spLocks noGrp="1"/>
          </p:cNvSpPr>
          <p:nvPr>
            <p:ph type="sldNum" sz="quarter" idx="10"/>
          </p:nvPr>
        </p:nvSpPr>
        <p:spPr/>
        <p:txBody>
          <a:bodyPr/>
          <a:lstStyle/>
          <a:p>
            <a:fld id="{544D7F65-5299-4383-99A9-3EF851E1080D}" type="slidenum">
              <a:rPr lang="nl-NL" smtClean="0"/>
              <a:pPr/>
              <a:t>7</a:t>
            </a:fld>
            <a:endParaRPr lang="nl-NL"/>
          </a:p>
        </p:txBody>
      </p:sp>
    </p:spTree>
    <p:extLst>
      <p:ext uri="{BB962C8B-B14F-4D97-AF65-F5344CB8AC3E}">
        <p14:creationId xmlns:p14="http://schemas.microsoft.com/office/powerpoint/2010/main" val="4205607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first time that this </a:t>
            </a:r>
            <a:r>
              <a:rPr lang="en-US" dirty="0" err="1" smtClean="0"/>
              <a:t>standardised</a:t>
            </a:r>
            <a:r>
              <a:rPr lang="en-US" dirty="0" smtClean="0"/>
              <a:t> test will be taken countrywide by all students. </a:t>
            </a:r>
          </a:p>
          <a:p>
            <a:r>
              <a:rPr lang="en-US" dirty="0" smtClean="0"/>
              <a:t>It has been a controversial issue to have this test, but the Minister of Education pushed it through to make sure all students in Guilder are up to standard on their English language skills. There is a lot of publicity already surrounding this test, with news crews posting outside the biggest universities to get quotes from students if they think this test is necessary. A failing grade for the test will impact the possibility to be admitted into the more prestigious Master programs.  </a:t>
            </a:r>
            <a:endParaRPr lang="nl-NL" dirty="0" smtClean="0"/>
          </a:p>
          <a:p>
            <a:endParaRPr lang="nl-NL" dirty="0"/>
          </a:p>
        </p:txBody>
      </p:sp>
      <p:sp>
        <p:nvSpPr>
          <p:cNvPr id="4" name="Slide Number Placeholder 3"/>
          <p:cNvSpPr>
            <a:spLocks noGrp="1"/>
          </p:cNvSpPr>
          <p:nvPr>
            <p:ph type="sldNum" sz="quarter" idx="10"/>
          </p:nvPr>
        </p:nvSpPr>
        <p:spPr/>
        <p:txBody>
          <a:bodyPr/>
          <a:lstStyle/>
          <a:p>
            <a:fld id="{544D7F65-5299-4383-99A9-3EF851E1080D}" type="slidenum">
              <a:rPr lang="nl-NL" smtClean="0"/>
              <a:pPr/>
              <a:t>9</a:t>
            </a:fld>
            <a:endParaRPr lang="nl-NL"/>
          </a:p>
        </p:txBody>
      </p:sp>
    </p:spTree>
    <p:extLst>
      <p:ext uri="{BB962C8B-B14F-4D97-AF65-F5344CB8AC3E}">
        <p14:creationId xmlns:p14="http://schemas.microsoft.com/office/powerpoint/2010/main" val="733005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544D7F65-5299-4383-99A9-3EF851E1080D}" type="slidenum">
              <a:rPr lang="nl-NL" smtClean="0"/>
              <a:pPr/>
              <a:t>13</a:t>
            </a:fld>
            <a:endParaRPr lang="nl-NL"/>
          </a:p>
        </p:txBody>
      </p:sp>
    </p:spTree>
    <p:extLst>
      <p:ext uri="{BB962C8B-B14F-4D97-AF65-F5344CB8AC3E}">
        <p14:creationId xmlns:p14="http://schemas.microsoft.com/office/powerpoint/2010/main" val="3717923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544D7F65-5299-4383-99A9-3EF851E1080D}" type="slidenum">
              <a:rPr lang="nl-NL" smtClean="0"/>
              <a:pPr/>
              <a:t>14</a:t>
            </a:fld>
            <a:endParaRPr lang="nl-NL"/>
          </a:p>
        </p:txBody>
      </p:sp>
    </p:spTree>
    <p:extLst>
      <p:ext uri="{BB962C8B-B14F-4D97-AF65-F5344CB8AC3E}">
        <p14:creationId xmlns:p14="http://schemas.microsoft.com/office/powerpoint/2010/main" val="29718605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hyperlink" Target="http://www.pptsolutions.nl/" TargetMode="External"/><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Master" Target="../slideMasters/slideMaster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Layouts/_rels/slideLayout19.xml.rels><?xml version="1.0" encoding="UTF-8" standalone="yes"?>
<Relationships xmlns="http://schemas.openxmlformats.org/package/2006/relationships"><Relationship Id="rId3" Type="http://schemas.openxmlformats.org/officeDocument/2006/relationships/hyperlink" Target="https://youtu.be/09yTK-OTEPA" TargetMode="External"/><Relationship Id="rId7" Type="http://schemas.openxmlformats.org/officeDocument/2006/relationships/hyperlink" Target="http://www.pptsolutions.nl/" TargetMode="External"/><Relationship Id="rId2" Type="http://schemas.openxmlformats.org/officeDocument/2006/relationships/hyperlink" Target="https://youtu.be/hM16rifWsjU" TargetMode="External"/><Relationship Id="rId1" Type="http://schemas.openxmlformats.org/officeDocument/2006/relationships/slideMaster" Target="../slideMasters/slideMaster2.xml"/><Relationship Id="rId6" Type="http://schemas.openxmlformats.org/officeDocument/2006/relationships/hyperlink" Target="https://youtu.be/H_4HH09zxC0" TargetMode="External"/><Relationship Id="rId5" Type="http://schemas.openxmlformats.org/officeDocument/2006/relationships/hyperlink" Target="https://youtu.be/IIjbiKAotek" TargetMode="External"/><Relationship Id="rId4" Type="http://schemas.openxmlformats.org/officeDocument/2006/relationships/hyperlink" Target="https://youtu.be/fbByse1_RSY"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hyperlink" Target="http://www.pptsolutions.nl/" TargetMode="External"/><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blad">
    <p:spTree>
      <p:nvGrpSpPr>
        <p:cNvPr id="1" name=""/>
        <p:cNvGrpSpPr/>
        <p:nvPr/>
      </p:nvGrpSpPr>
      <p:grpSpPr>
        <a:xfrm>
          <a:off x="0" y="0"/>
          <a:ext cx="0" cy="0"/>
          <a:chOff x="0" y="0"/>
          <a:chExt cx="0" cy="0"/>
        </a:xfrm>
      </p:grpSpPr>
      <p:sp>
        <p:nvSpPr>
          <p:cNvPr id="29" name="Cover logo">
            <a:extLst>
              <a:ext uri="{FF2B5EF4-FFF2-40B4-BE49-F238E27FC236}">
                <a16:creationId xmlns:a16="http://schemas.microsoft.com/office/drawing/2014/main" id="{53E90B51-6AB8-431C-94A8-DB69841799D4}"/>
              </a:ext>
            </a:extLst>
          </p:cNvPr>
          <p:cNvSpPr/>
          <p:nvPr userDrawn="1"/>
        </p:nvSpPr>
        <p:spPr>
          <a:xfrm>
            <a:off x="10325101" y="5688413"/>
            <a:ext cx="1866900" cy="1169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3" name="Tijdelijke aanduiding voor datum 3">
            <a:extLst>
              <a:ext uri="{FF2B5EF4-FFF2-40B4-BE49-F238E27FC236}">
                <a16:creationId xmlns:a16="http://schemas.microsoft.com/office/drawing/2014/main" id="{C920EDDF-0CF0-40F2-A240-62F1DBE1BD6B}"/>
              </a:ext>
            </a:extLst>
          </p:cNvPr>
          <p:cNvSpPr>
            <a:spLocks noGrp="1"/>
          </p:cNvSpPr>
          <p:nvPr>
            <p:ph type="dt" sz="half" idx="10"/>
          </p:nvPr>
        </p:nvSpPr>
        <p:spPr>
          <a:xfrm>
            <a:off x="7645707" y="7004037"/>
            <a:ext cx="3140325" cy="216909"/>
          </a:xfrm>
        </p:spPr>
        <p:txBody>
          <a:bodyPr/>
          <a:lstStyle/>
          <a:p>
            <a:fld id="{28397F8A-28C9-479C-AED1-8A43723102AD}" type="datetime1">
              <a:rPr lang="nl-NL" smtClean="0"/>
              <a:pPr/>
              <a:t>10-5-2019</a:t>
            </a:fld>
            <a:endParaRPr lang="nl-NL"/>
          </a:p>
        </p:txBody>
      </p:sp>
      <p:sp>
        <p:nvSpPr>
          <p:cNvPr id="64" name="Tijdelijke aanduiding voor voettekst 4">
            <a:extLst>
              <a:ext uri="{FF2B5EF4-FFF2-40B4-BE49-F238E27FC236}">
                <a16:creationId xmlns:a16="http://schemas.microsoft.com/office/drawing/2014/main" id="{D9BD7BD9-035F-447F-81D8-F794B396CC5E}"/>
              </a:ext>
            </a:extLst>
          </p:cNvPr>
          <p:cNvSpPr>
            <a:spLocks noGrp="1"/>
          </p:cNvSpPr>
          <p:nvPr>
            <p:ph type="ftr" sz="quarter" idx="11"/>
          </p:nvPr>
        </p:nvSpPr>
        <p:spPr>
          <a:xfrm>
            <a:off x="926910" y="7004037"/>
            <a:ext cx="6718797" cy="216909"/>
          </a:xfrm>
        </p:spPr>
        <p:txBody>
          <a:bodyPr/>
          <a:lstStyle/>
          <a:p>
            <a:r>
              <a:rPr lang="nl-NL" dirty="0"/>
              <a:t>&lt;Plaats hier je voettekst&gt;</a:t>
            </a:r>
          </a:p>
        </p:txBody>
      </p:sp>
      <p:sp>
        <p:nvSpPr>
          <p:cNvPr id="81" name="foto">
            <a:extLst>
              <a:ext uri="{FF2B5EF4-FFF2-40B4-BE49-F238E27FC236}">
                <a16:creationId xmlns:a16="http://schemas.microsoft.com/office/drawing/2014/main" id="{9E6F06BF-EA5C-4854-8C27-73BF65BAF07E}"/>
              </a:ext>
            </a:extLst>
          </p:cNvPr>
          <p:cNvSpPr>
            <a:spLocks noGrp="1"/>
          </p:cNvSpPr>
          <p:nvPr>
            <p:ph type="pic" sz="quarter" idx="14" hasCustomPrompt="1"/>
          </p:nvPr>
        </p:nvSpPr>
        <p:spPr>
          <a:xfrm>
            <a:off x="259064" y="261257"/>
            <a:ext cx="11670136" cy="6343604"/>
          </a:xfrm>
          <a:prstGeom prst="roundRect">
            <a:avLst>
              <a:gd name="adj" fmla="val 2210"/>
            </a:avLst>
          </a:prstGeom>
          <a:solidFill>
            <a:schemeClr val="bg1">
              <a:lumMod val="85000"/>
            </a:schemeClr>
          </a:solidFill>
        </p:spPr>
        <p:txBody>
          <a:bodyPr lIns="6480000" tIns="0" anchor="ctr" anchorCtr="0"/>
          <a:lstStyle>
            <a:lvl1pPr marL="0" indent="0" algn="l">
              <a:spcBef>
                <a:spcPts val="0"/>
              </a:spcBef>
              <a:spcAft>
                <a:spcPts val="0"/>
              </a:spcAft>
              <a:buNone/>
              <a:defRPr sz="1050" b="1" baseline="0"/>
            </a:lvl1pPr>
          </a:lstStyle>
          <a:p>
            <a:r>
              <a:rPr lang="nl-NL" dirty="0"/>
              <a:t>Klik op het pictogram hiernaast</a:t>
            </a:r>
            <a:br>
              <a:rPr lang="nl-NL" dirty="0"/>
            </a:br>
            <a:r>
              <a:rPr lang="nl-NL" dirty="0"/>
              <a:t>om een afbeelding in te voegen</a:t>
            </a:r>
          </a:p>
        </p:txBody>
      </p:sp>
      <p:grpSp>
        <p:nvGrpSpPr>
          <p:cNvPr id="3" name="GRID" hidden="1">
            <a:extLst>
              <a:ext uri="{FF2B5EF4-FFF2-40B4-BE49-F238E27FC236}">
                <a16:creationId xmlns:a16="http://schemas.microsoft.com/office/drawing/2014/main" id="{DF9D39C2-2215-4138-8F2D-29B26FF9687E}"/>
              </a:ext>
            </a:extLst>
          </p:cNvPr>
          <p:cNvGrpSpPr/>
          <p:nvPr userDrawn="1"/>
        </p:nvGrpSpPr>
        <p:grpSpPr>
          <a:xfrm>
            <a:off x="0" y="0"/>
            <a:ext cx="12192000" cy="6858000"/>
            <a:chOff x="0" y="0"/>
            <a:chExt cx="12192000" cy="6858000"/>
          </a:xfrm>
        </p:grpSpPr>
        <p:sp>
          <p:nvSpPr>
            <p:cNvPr id="2" name="Rechthoek 1">
              <a:extLst>
                <a:ext uri="{FF2B5EF4-FFF2-40B4-BE49-F238E27FC236}">
                  <a16:creationId xmlns:a16="http://schemas.microsoft.com/office/drawing/2014/main" id="{88695B46-BCFB-46AE-BDD3-EBC5ED0EF159}"/>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8" name="Rechthoek 87">
              <a:extLst>
                <a:ext uri="{FF2B5EF4-FFF2-40B4-BE49-F238E27FC236}">
                  <a16:creationId xmlns:a16="http://schemas.microsoft.com/office/drawing/2014/main" id="{F4C4B9B5-431E-4649-8656-9BA6EC80CF9A}"/>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9" name="Rechthoek 88">
              <a:extLst>
                <a:ext uri="{FF2B5EF4-FFF2-40B4-BE49-F238E27FC236}">
                  <a16:creationId xmlns:a16="http://schemas.microsoft.com/office/drawing/2014/main" id="{8F8F300F-40D2-4E56-96C0-6EDCEF308BE4}"/>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0" name="Rechthoek 89">
              <a:extLst>
                <a:ext uri="{FF2B5EF4-FFF2-40B4-BE49-F238E27FC236}">
                  <a16:creationId xmlns:a16="http://schemas.microsoft.com/office/drawing/2014/main" id="{A2736596-913A-45B1-BFD9-BFBAB228CF30}"/>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1" name="Rechthoek 90">
              <a:extLst>
                <a:ext uri="{FF2B5EF4-FFF2-40B4-BE49-F238E27FC236}">
                  <a16:creationId xmlns:a16="http://schemas.microsoft.com/office/drawing/2014/main" id="{3E0D08FE-DAC3-4450-B117-863BD3CF4A74}"/>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2" name="Rechthoek 91">
              <a:extLst>
                <a:ext uri="{FF2B5EF4-FFF2-40B4-BE49-F238E27FC236}">
                  <a16:creationId xmlns:a16="http://schemas.microsoft.com/office/drawing/2014/main" id="{3FAB4B74-1C67-41D3-9B06-C6D45D157F0F}"/>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3" name="Rechthoek 92">
              <a:extLst>
                <a:ext uri="{FF2B5EF4-FFF2-40B4-BE49-F238E27FC236}">
                  <a16:creationId xmlns:a16="http://schemas.microsoft.com/office/drawing/2014/main" id="{9175AA73-BB14-45AB-8655-3B2853316878}"/>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4" name="Rechthoek 93">
              <a:extLst>
                <a:ext uri="{FF2B5EF4-FFF2-40B4-BE49-F238E27FC236}">
                  <a16:creationId xmlns:a16="http://schemas.microsoft.com/office/drawing/2014/main" id="{8A551A27-F963-4330-84CC-1A36F682D208}"/>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
        <p:nvSpPr>
          <p:cNvPr id="7" name="Tekstvak 6">
            <a:extLst>
              <a:ext uri="{FF2B5EF4-FFF2-40B4-BE49-F238E27FC236}">
                <a16:creationId xmlns:a16="http://schemas.microsoft.com/office/drawing/2014/main" id="{A6DE5EA5-27BD-42F3-BD1D-C1E35D802DEE}"/>
              </a:ext>
            </a:extLst>
          </p:cNvPr>
          <p:cNvSpPr txBox="1"/>
          <p:nvPr userDrawn="1"/>
        </p:nvSpPr>
        <p:spPr>
          <a:xfrm>
            <a:off x="5432772" y="-885712"/>
            <a:ext cx="1326491"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Titelblad</a:t>
            </a:r>
          </a:p>
        </p:txBody>
      </p:sp>
      <p:grpSp>
        <p:nvGrpSpPr>
          <p:cNvPr id="60" name="Groep 59">
            <a:extLst>
              <a:ext uri="{FF2B5EF4-FFF2-40B4-BE49-F238E27FC236}">
                <a16:creationId xmlns:a16="http://schemas.microsoft.com/office/drawing/2014/main" id="{98470357-A3BB-4987-BF3A-0293E1EAD884}"/>
              </a:ext>
            </a:extLst>
          </p:cNvPr>
          <p:cNvGrpSpPr/>
          <p:nvPr userDrawn="1"/>
        </p:nvGrpSpPr>
        <p:grpSpPr>
          <a:xfrm>
            <a:off x="12391601" y="0"/>
            <a:ext cx="3183678" cy="6589569"/>
            <a:chOff x="12391601" y="0"/>
            <a:chExt cx="3183678" cy="6589569"/>
          </a:xfrm>
        </p:grpSpPr>
        <p:grpSp>
          <p:nvGrpSpPr>
            <p:cNvPr id="61" name="Groep 60">
              <a:extLst>
                <a:ext uri="{FF2B5EF4-FFF2-40B4-BE49-F238E27FC236}">
                  <a16:creationId xmlns:a16="http://schemas.microsoft.com/office/drawing/2014/main" id="{7216C5C1-F4B1-4B57-9D51-2B13B48B5C6B}"/>
                </a:ext>
              </a:extLst>
            </p:cNvPr>
            <p:cNvGrpSpPr/>
            <p:nvPr userDrawn="1"/>
          </p:nvGrpSpPr>
          <p:grpSpPr>
            <a:xfrm>
              <a:off x="12757282" y="3100116"/>
              <a:ext cx="1499406" cy="678267"/>
              <a:chOff x="12757283" y="3120781"/>
              <a:chExt cx="1499406" cy="678267"/>
            </a:xfrm>
          </p:grpSpPr>
          <p:sp>
            <p:nvSpPr>
              <p:cNvPr id="163" name="Rechthoek 162">
                <a:extLst>
                  <a:ext uri="{FF2B5EF4-FFF2-40B4-BE49-F238E27FC236}">
                    <a16:creationId xmlns:a16="http://schemas.microsoft.com/office/drawing/2014/main" id="{FC31FD13-F608-4A9F-A9B5-A1DBE021B0F4}"/>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64" name="Rechthoek 163">
                <a:extLst>
                  <a:ext uri="{FF2B5EF4-FFF2-40B4-BE49-F238E27FC236}">
                    <a16:creationId xmlns:a16="http://schemas.microsoft.com/office/drawing/2014/main" id="{CF08CDE9-48F1-47DE-A061-FE0A4BA5FB56}"/>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65" name="Tekstvak 164">
                <a:extLst>
                  <a:ext uri="{FF2B5EF4-FFF2-40B4-BE49-F238E27FC236}">
                    <a16:creationId xmlns:a16="http://schemas.microsoft.com/office/drawing/2014/main" id="{2D3759EA-0329-4D2E-B950-F6DEA1DA7463}"/>
                  </a:ext>
                </a:extLst>
              </p:cNvPr>
              <p:cNvSpPr txBox="1"/>
              <p:nvPr userDrawn="1"/>
            </p:nvSpPr>
            <p:spPr>
              <a:xfrm>
                <a:off x="12997648" y="315989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166" name="Tekstvak 165">
                <a:extLst>
                  <a:ext uri="{FF2B5EF4-FFF2-40B4-BE49-F238E27FC236}">
                    <a16:creationId xmlns:a16="http://schemas.microsoft.com/office/drawing/2014/main" id="{346A390B-4F04-46FE-AEA9-E9933CF3A16B}"/>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167" name="Picture 3">
                <a:extLst>
                  <a:ext uri="{FF2B5EF4-FFF2-40B4-BE49-F238E27FC236}">
                    <a16:creationId xmlns:a16="http://schemas.microsoft.com/office/drawing/2014/main" id="{5D959765-4B6B-4C0F-9E1B-41CEB29D9BFB}"/>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8" name="Gelijkbenige driehoek 167">
                <a:extLst>
                  <a:ext uri="{FF2B5EF4-FFF2-40B4-BE49-F238E27FC236}">
                    <a16:creationId xmlns:a16="http://schemas.microsoft.com/office/drawing/2014/main" id="{3F8C1FF6-930D-4B1F-883F-C386F95C16CE}"/>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69" name="Groep 168">
                <a:extLst>
                  <a:ext uri="{FF2B5EF4-FFF2-40B4-BE49-F238E27FC236}">
                    <a16:creationId xmlns:a16="http://schemas.microsoft.com/office/drawing/2014/main" id="{3C538D33-FDEF-4E14-A185-047D677D69D7}"/>
                  </a:ext>
                </a:extLst>
              </p:cNvPr>
              <p:cNvGrpSpPr/>
              <p:nvPr userDrawn="1"/>
            </p:nvGrpSpPr>
            <p:grpSpPr>
              <a:xfrm>
                <a:off x="12822311" y="3178534"/>
                <a:ext cx="182309" cy="163794"/>
                <a:chOff x="12832541" y="3162395"/>
                <a:chExt cx="219532" cy="197236"/>
              </a:xfrm>
            </p:grpSpPr>
            <p:sp>
              <p:nvSpPr>
                <p:cNvPr id="174" name="Rechthoek 173">
                  <a:extLst>
                    <a:ext uri="{FF2B5EF4-FFF2-40B4-BE49-F238E27FC236}">
                      <a16:creationId xmlns:a16="http://schemas.microsoft.com/office/drawing/2014/main" id="{274FBD21-6828-4B68-913F-584B4B0E1202}"/>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5" name="Rechthoek 174">
                  <a:extLst>
                    <a:ext uri="{FF2B5EF4-FFF2-40B4-BE49-F238E27FC236}">
                      <a16:creationId xmlns:a16="http://schemas.microsoft.com/office/drawing/2014/main" id="{09BA5AE3-A533-4B65-BBD2-1EFCA1EDBE45}"/>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6" name="Rechthoek 175">
                  <a:extLst>
                    <a:ext uri="{FF2B5EF4-FFF2-40B4-BE49-F238E27FC236}">
                      <a16:creationId xmlns:a16="http://schemas.microsoft.com/office/drawing/2014/main" id="{72E84307-5A87-442F-8FF9-7FEBE7B50706}"/>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nvGrpSpPr>
              <p:cNvPr id="170" name="Groep 169">
                <a:extLst>
                  <a:ext uri="{FF2B5EF4-FFF2-40B4-BE49-F238E27FC236}">
                    <a16:creationId xmlns:a16="http://schemas.microsoft.com/office/drawing/2014/main" id="{495CC8FE-D427-4294-BDD6-26C033F57EBE}"/>
                  </a:ext>
                </a:extLst>
              </p:cNvPr>
              <p:cNvGrpSpPr/>
              <p:nvPr userDrawn="1"/>
            </p:nvGrpSpPr>
            <p:grpSpPr>
              <a:xfrm>
                <a:off x="12822311" y="3480352"/>
                <a:ext cx="182309" cy="163794"/>
                <a:chOff x="12832541" y="3162395"/>
                <a:chExt cx="219532" cy="197236"/>
              </a:xfrm>
            </p:grpSpPr>
            <p:sp>
              <p:nvSpPr>
                <p:cNvPr id="171" name="Rechthoek 170">
                  <a:extLst>
                    <a:ext uri="{FF2B5EF4-FFF2-40B4-BE49-F238E27FC236}">
                      <a16:creationId xmlns:a16="http://schemas.microsoft.com/office/drawing/2014/main" id="{FC68A5C7-E609-41C7-B288-8F2C7EA9B165}"/>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2" name="Rechthoek 171">
                  <a:extLst>
                    <a:ext uri="{FF2B5EF4-FFF2-40B4-BE49-F238E27FC236}">
                      <a16:creationId xmlns:a16="http://schemas.microsoft.com/office/drawing/2014/main" id="{3321C70B-29B3-48B6-A676-0F8E5F570EF1}"/>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3" name="Rechthoek 172">
                  <a:extLst>
                    <a:ext uri="{FF2B5EF4-FFF2-40B4-BE49-F238E27FC236}">
                      <a16:creationId xmlns:a16="http://schemas.microsoft.com/office/drawing/2014/main" id="{417364DA-3A21-4534-B44E-7A3B1ADE2C81}"/>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grpSp>
          <p:nvGrpSpPr>
            <p:cNvPr id="62" name="Meer informatie">
              <a:extLst>
                <a:ext uri="{FF2B5EF4-FFF2-40B4-BE49-F238E27FC236}">
                  <a16:creationId xmlns:a16="http://schemas.microsoft.com/office/drawing/2014/main" id="{650CD994-0CE0-4FE2-99FF-9744C95370A3}"/>
                </a:ext>
              </a:extLst>
            </p:cNvPr>
            <p:cNvGrpSpPr/>
            <p:nvPr userDrawn="1"/>
          </p:nvGrpSpPr>
          <p:grpSpPr>
            <a:xfrm>
              <a:off x="12396764" y="5806296"/>
              <a:ext cx="3178515" cy="783273"/>
              <a:chOff x="-3741486" y="3386444"/>
              <a:chExt cx="3178515" cy="783273"/>
            </a:xfrm>
          </p:grpSpPr>
          <p:sp>
            <p:nvSpPr>
              <p:cNvPr id="160" name="Freeform 101">
                <a:extLst>
                  <a:ext uri="{FF2B5EF4-FFF2-40B4-BE49-F238E27FC236}">
                    <a16:creationId xmlns:a16="http://schemas.microsoft.com/office/drawing/2014/main" id="{B75B8996-C368-4210-8D25-5937B697B9EB}"/>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dirty="0"/>
              </a:p>
            </p:txBody>
          </p:sp>
          <p:sp>
            <p:nvSpPr>
              <p:cNvPr id="161" name="Rechthoek 160">
                <a:extLst>
                  <a:ext uri="{FF2B5EF4-FFF2-40B4-BE49-F238E27FC236}">
                    <a16:creationId xmlns:a16="http://schemas.microsoft.com/office/drawing/2014/main" id="{E05D4D07-5FB3-4EC9-86F9-4E9D6220A1A1}"/>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162" name="Rechte verbindingslijn 161">
                <a:extLst>
                  <a:ext uri="{FF2B5EF4-FFF2-40B4-BE49-F238E27FC236}">
                    <a16:creationId xmlns:a16="http://schemas.microsoft.com/office/drawing/2014/main" id="{C5897805-9BF7-466B-90B4-122E11DA9C89}"/>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67" name="Rechthoek 66">
              <a:extLst>
                <a:ext uri="{FF2B5EF4-FFF2-40B4-BE49-F238E27FC236}">
                  <a16:creationId xmlns:a16="http://schemas.microsoft.com/office/drawing/2014/main" id="{8A2936BC-0D2F-4DEC-9A36-D49BB4790B82}"/>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Afbeelding invoegen/veranderen</a:t>
              </a:r>
            </a:p>
          </p:txBody>
        </p:sp>
        <p:sp>
          <p:nvSpPr>
            <p:cNvPr id="69" name="Ovaal 68">
              <a:extLst>
                <a:ext uri="{FF2B5EF4-FFF2-40B4-BE49-F238E27FC236}">
                  <a16:creationId xmlns:a16="http://schemas.microsoft.com/office/drawing/2014/main" id="{D8479DE8-58D3-4BD6-8B33-1D342945635A}"/>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70" name="Rechte verbindingslijn 69">
              <a:extLst>
                <a:ext uri="{FF2B5EF4-FFF2-40B4-BE49-F238E27FC236}">
                  <a16:creationId xmlns:a16="http://schemas.microsoft.com/office/drawing/2014/main" id="{F68F612D-E2FE-438B-AF6C-D650A11D6173}"/>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71" name="Rechte verbindingslijn 70">
              <a:extLst>
                <a:ext uri="{FF2B5EF4-FFF2-40B4-BE49-F238E27FC236}">
                  <a16:creationId xmlns:a16="http://schemas.microsoft.com/office/drawing/2014/main" id="{1719104B-BFD6-4F99-ACB0-76A6B91F6BF1}"/>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72" name="Rechthoek 71">
              <a:extLst>
                <a:ext uri="{FF2B5EF4-FFF2-40B4-BE49-F238E27FC236}">
                  <a16:creationId xmlns:a16="http://schemas.microsoft.com/office/drawing/2014/main" id="{6A76C2CE-5F20-4EB2-9A6F-65D70EA662D3}"/>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73" name="Rechte verbindingslijn 72">
              <a:extLst>
                <a:ext uri="{FF2B5EF4-FFF2-40B4-BE49-F238E27FC236}">
                  <a16:creationId xmlns:a16="http://schemas.microsoft.com/office/drawing/2014/main" id="{B642726B-5625-41A3-97FD-51B3ADC166E2}"/>
                </a:ext>
              </a:extLst>
            </p:cNvPr>
            <p:cNvCxnSpPr>
              <a:cxnSpLocks/>
            </p:cNvCxnSpPr>
            <p:nvPr userDrawn="1"/>
          </p:nvCxnSpPr>
          <p:spPr>
            <a:xfrm>
              <a:off x="12397261" y="5688413"/>
              <a:ext cx="3178017" cy="0"/>
            </a:xfrm>
            <a:prstGeom prst="line">
              <a:avLst/>
            </a:prstGeom>
            <a:noFill/>
            <a:ln w="3175" cap="flat" cmpd="sng" algn="ctr">
              <a:solidFill>
                <a:schemeClr val="accent1"/>
              </a:solidFill>
              <a:prstDash val="solid"/>
            </a:ln>
            <a:effectLst/>
          </p:spPr>
        </p:cxnSp>
        <p:sp>
          <p:nvSpPr>
            <p:cNvPr id="75" name="Ovaal 74">
              <a:extLst>
                <a:ext uri="{FF2B5EF4-FFF2-40B4-BE49-F238E27FC236}">
                  <a16:creationId xmlns:a16="http://schemas.microsoft.com/office/drawing/2014/main" id="{6A1D5F81-2CCD-4841-A8BC-C55424790FDA}"/>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76" name="Rechthoek 75">
              <a:extLst>
                <a:ext uri="{FF2B5EF4-FFF2-40B4-BE49-F238E27FC236}">
                  <a16:creationId xmlns:a16="http://schemas.microsoft.com/office/drawing/2014/main" id="{51DEED6B-8A75-4CCC-B153-B4C182E02F93}"/>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77" name="Groep 76">
              <a:extLst>
                <a:ext uri="{FF2B5EF4-FFF2-40B4-BE49-F238E27FC236}">
                  <a16:creationId xmlns:a16="http://schemas.microsoft.com/office/drawing/2014/main" id="{39404035-A07A-4071-8C0F-8FC1846C53EC}"/>
                </a:ext>
              </a:extLst>
            </p:cNvPr>
            <p:cNvGrpSpPr/>
            <p:nvPr userDrawn="1"/>
          </p:nvGrpSpPr>
          <p:grpSpPr>
            <a:xfrm>
              <a:off x="12757282" y="2184550"/>
              <a:ext cx="825500" cy="209550"/>
              <a:chOff x="13504624" y="2482850"/>
              <a:chExt cx="825500" cy="209550"/>
            </a:xfrm>
          </p:grpSpPr>
          <p:sp>
            <p:nvSpPr>
              <p:cNvPr id="157" name="Rechthoek 156">
                <a:extLst>
                  <a:ext uri="{FF2B5EF4-FFF2-40B4-BE49-F238E27FC236}">
                    <a16:creationId xmlns:a16="http://schemas.microsoft.com/office/drawing/2014/main" id="{B9FCAFAF-FDFA-45FE-8FB4-A95BFDF2CA0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58" name="Rechte verbindingslijn 157">
                <a:extLst>
                  <a:ext uri="{FF2B5EF4-FFF2-40B4-BE49-F238E27FC236}">
                    <a16:creationId xmlns:a16="http://schemas.microsoft.com/office/drawing/2014/main" id="{937B9EA0-1740-4175-BB87-E60F9BF3440D}"/>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59" name="Gelijkbenige driehoek 158">
                <a:extLst>
                  <a:ext uri="{FF2B5EF4-FFF2-40B4-BE49-F238E27FC236}">
                    <a16:creationId xmlns:a16="http://schemas.microsoft.com/office/drawing/2014/main" id="{AD5D6E17-3679-4ECD-BB9A-094F5E0E7170}"/>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78" name="Groep 77">
              <a:extLst>
                <a:ext uri="{FF2B5EF4-FFF2-40B4-BE49-F238E27FC236}">
                  <a16:creationId xmlns:a16="http://schemas.microsoft.com/office/drawing/2014/main" id="{31D6A9A0-2C04-45EC-9FC9-53A66589F59A}"/>
                </a:ext>
              </a:extLst>
            </p:cNvPr>
            <p:cNvGrpSpPr/>
            <p:nvPr userDrawn="1"/>
          </p:nvGrpSpPr>
          <p:grpSpPr>
            <a:xfrm>
              <a:off x="12757282" y="1141626"/>
              <a:ext cx="294789" cy="318834"/>
              <a:chOff x="14466489" y="1001522"/>
              <a:chExt cx="290627" cy="314333"/>
            </a:xfrm>
          </p:grpSpPr>
          <p:sp>
            <p:nvSpPr>
              <p:cNvPr id="151" name="Rechthoek 150">
                <a:extLst>
                  <a:ext uri="{FF2B5EF4-FFF2-40B4-BE49-F238E27FC236}">
                    <a16:creationId xmlns:a16="http://schemas.microsoft.com/office/drawing/2014/main" id="{7537D14E-3145-41AA-8BA6-E2DA4792DAB5}"/>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52" name="Ovaal 151">
                <a:extLst>
                  <a:ext uri="{FF2B5EF4-FFF2-40B4-BE49-F238E27FC236}">
                    <a16:creationId xmlns:a16="http://schemas.microsoft.com/office/drawing/2014/main" id="{5A063F0D-3016-4D67-A80E-A2ACE05C76A0}"/>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53" name="Vrije vorm: vorm 152">
                <a:extLst>
                  <a:ext uri="{FF2B5EF4-FFF2-40B4-BE49-F238E27FC236}">
                    <a16:creationId xmlns:a16="http://schemas.microsoft.com/office/drawing/2014/main" id="{B6672389-7339-4818-917A-210CB31A7851}"/>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54" name="Rechthoek: afgeronde hoeken 153">
                <a:extLst>
                  <a:ext uri="{FF2B5EF4-FFF2-40B4-BE49-F238E27FC236}">
                    <a16:creationId xmlns:a16="http://schemas.microsoft.com/office/drawing/2014/main" id="{CC87DF75-C992-4B02-97F4-10B66F4FCBB5}"/>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155" name="Rechte verbindingslijn 154">
                <a:extLst>
                  <a:ext uri="{FF2B5EF4-FFF2-40B4-BE49-F238E27FC236}">
                    <a16:creationId xmlns:a16="http://schemas.microsoft.com/office/drawing/2014/main" id="{A594B960-EC39-48A1-BD3B-8BDE1CEA55DC}"/>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56" name="Rechte verbindingslijn 155">
                <a:extLst>
                  <a:ext uri="{FF2B5EF4-FFF2-40B4-BE49-F238E27FC236}">
                    <a16:creationId xmlns:a16="http://schemas.microsoft.com/office/drawing/2014/main" id="{29E4933F-B681-40E9-81E6-4BFE50351C8B}"/>
                  </a:ext>
                </a:extLst>
              </p:cNvPr>
              <p:cNvCxnSpPr>
                <a:cxnSpLocks/>
                <a:stCxn id="154"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79" name="Ovaal 78">
              <a:extLst>
                <a:ext uri="{FF2B5EF4-FFF2-40B4-BE49-F238E27FC236}">
                  <a16:creationId xmlns:a16="http://schemas.microsoft.com/office/drawing/2014/main" id="{95ADBB4B-DB43-4B95-BBB1-4EF78D913B23}"/>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80" name="Rechthoek 79">
              <a:extLst>
                <a:ext uri="{FF2B5EF4-FFF2-40B4-BE49-F238E27FC236}">
                  <a16:creationId xmlns:a16="http://schemas.microsoft.com/office/drawing/2014/main" id="{28504821-72A2-4CEA-9D50-70679CC2C0B7}"/>
                </a:ext>
              </a:extLst>
            </p:cNvPr>
            <p:cNvSpPr/>
            <p:nvPr userDrawn="1"/>
          </p:nvSpPr>
          <p:spPr>
            <a:xfrm>
              <a:off x="12757283" y="2684015"/>
              <a:ext cx="2817996" cy="31661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Klik met de rechter muisknop op de afbeelding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82" name="Rechte verbindingslijn 81">
              <a:extLst>
                <a:ext uri="{FF2B5EF4-FFF2-40B4-BE49-F238E27FC236}">
                  <a16:creationId xmlns:a16="http://schemas.microsoft.com/office/drawing/2014/main" id="{240EAD0F-2F2B-4096-9FD4-D4694C040511}"/>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83" name="Groep 82">
              <a:extLst>
                <a:ext uri="{FF2B5EF4-FFF2-40B4-BE49-F238E27FC236}">
                  <a16:creationId xmlns:a16="http://schemas.microsoft.com/office/drawing/2014/main" id="{21918E90-E0C4-4A19-B70F-77772F93CCCE}"/>
                </a:ext>
              </a:extLst>
            </p:cNvPr>
            <p:cNvGrpSpPr/>
            <p:nvPr userDrawn="1"/>
          </p:nvGrpSpPr>
          <p:grpSpPr>
            <a:xfrm>
              <a:off x="12757282" y="4967075"/>
              <a:ext cx="1499406" cy="580946"/>
              <a:chOff x="12757283" y="3120781"/>
              <a:chExt cx="1499406" cy="580946"/>
            </a:xfrm>
          </p:grpSpPr>
          <p:sp>
            <p:nvSpPr>
              <p:cNvPr id="137" name="Rechthoek 136">
                <a:extLst>
                  <a:ext uri="{FF2B5EF4-FFF2-40B4-BE49-F238E27FC236}">
                    <a16:creationId xmlns:a16="http://schemas.microsoft.com/office/drawing/2014/main" id="{C505D121-7242-4280-A811-F9654B7259E3}"/>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8" name="Rechthoek 137">
                <a:extLst>
                  <a:ext uri="{FF2B5EF4-FFF2-40B4-BE49-F238E27FC236}">
                    <a16:creationId xmlns:a16="http://schemas.microsoft.com/office/drawing/2014/main" id="{9E207B54-A356-463F-BDD8-988B2933314B}"/>
                  </a:ext>
                </a:extLst>
              </p:cNvPr>
              <p:cNvSpPr/>
              <p:nvPr userDrawn="1"/>
            </p:nvSpPr>
            <p:spPr>
              <a:xfrm>
                <a:off x="12761843" y="314642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00" b="1" noProof="0" dirty="0">
                  <a:solidFill>
                    <a:schemeClr val="tx1"/>
                  </a:solidFill>
                </a:endParaRPr>
              </a:p>
            </p:txBody>
          </p:sp>
          <p:sp>
            <p:nvSpPr>
              <p:cNvPr id="139" name="Tekstvak 138">
                <a:extLst>
                  <a:ext uri="{FF2B5EF4-FFF2-40B4-BE49-F238E27FC236}">
                    <a16:creationId xmlns:a16="http://schemas.microsoft.com/office/drawing/2014/main" id="{030C3FAC-57AC-41A4-B754-252703D57B58}"/>
                  </a:ext>
                </a:extLst>
              </p:cNvPr>
              <p:cNvSpPr txBox="1"/>
              <p:nvPr userDrawn="1"/>
            </p:nvSpPr>
            <p:spPr>
              <a:xfrm>
                <a:off x="12997648" y="317347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140" name="Tekstvak 139">
                <a:extLst>
                  <a:ext uri="{FF2B5EF4-FFF2-40B4-BE49-F238E27FC236}">
                    <a16:creationId xmlns:a16="http://schemas.microsoft.com/office/drawing/2014/main" id="{5C11FAC4-4C9D-4DED-B58C-8B3C3878D53D}"/>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141" name="Picture 3">
                <a:extLst>
                  <a:ext uri="{FF2B5EF4-FFF2-40B4-BE49-F238E27FC236}">
                    <a16:creationId xmlns:a16="http://schemas.microsoft.com/office/drawing/2014/main" id="{05F88D51-A991-4386-ADA4-11EDA59DD8E6}"/>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24386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2" name="Gelijkbenige driehoek 141">
                <a:extLst>
                  <a:ext uri="{FF2B5EF4-FFF2-40B4-BE49-F238E27FC236}">
                    <a16:creationId xmlns:a16="http://schemas.microsoft.com/office/drawing/2014/main" id="{8DE089DD-599B-460B-9DAE-D75E57CA5E25}"/>
                  </a:ext>
                </a:extLst>
              </p:cNvPr>
              <p:cNvSpPr/>
              <p:nvPr userDrawn="1"/>
            </p:nvSpPr>
            <p:spPr>
              <a:xfrm rot="5400000">
                <a:off x="14094210" y="32441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43" name="Groep 142">
                <a:extLst>
                  <a:ext uri="{FF2B5EF4-FFF2-40B4-BE49-F238E27FC236}">
                    <a16:creationId xmlns:a16="http://schemas.microsoft.com/office/drawing/2014/main" id="{A5951D05-6D0B-4634-A3CD-03C4848054FA}"/>
                  </a:ext>
                </a:extLst>
              </p:cNvPr>
              <p:cNvGrpSpPr/>
              <p:nvPr userDrawn="1"/>
            </p:nvGrpSpPr>
            <p:grpSpPr>
              <a:xfrm>
                <a:off x="12822311" y="3178534"/>
                <a:ext cx="182309" cy="163794"/>
                <a:chOff x="12832541" y="3162395"/>
                <a:chExt cx="219532" cy="197236"/>
              </a:xfrm>
            </p:grpSpPr>
            <p:sp>
              <p:nvSpPr>
                <p:cNvPr id="148" name="Rechthoek 147">
                  <a:extLst>
                    <a:ext uri="{FF2B5EF4-FFF2-40B4-BE49-F238E27FC236}">
                      <a16:creationId xmlns:a16="http://schemas.microsoft.com/office/drawing/2014/main" id="{07BDD439-596B-4C5D-A74F-A713FEB706E9}"/>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49" name="Rechthoek 148">
                  <a:extLst>
                    <a:ext uri="{FF2B5EF4-FFF2-40B4-BE49-F238E27FC236}">
                      <a16:creationId xmlns:a16="http://schemas.microsoft.com/office/drawing/2014/main" id="{3981B1DD-F789-4EA5-B4C6-9CEFC733AEC2}"/>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50" name="Rechthoek 149">
                  <a:extLst>
                    <a:ext uri="{FF2B5EF4-FFF2-40B4-BE49-F238E27FC236}">
                      <a16:creationId xmlns:a16="http://schemas.microsoft.com/office/drawing/2014/main" id="{842F42B4-4878-410D-904A-E73DA089926C}"/>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nvGrpSpPr>
              <p:cNvPr id="144" name="Groep 143">
                <a:extLst>
                  <a:ext uri="{FF2B5EF4-FFF2-40B4-BE49-F238E27FC236}">
                    <a16:creationId xmlns:a16="http://schemas.microsoft.com/office/drawing/2014/main" id="{4E12BE22-FB15-497E-9873-919D343F0EBF}"/>
                  </a:ext>
                </a:extLst>
              </p:cNvPr>
              <p:cNvGrpSpPr/>
              <p:nvPr userDrawn="1"/>
            </p:nvGrpSpPr>
            <p:grpSpPr>
              <a:xfrm>
                <a:off x="12822311" y="3480352"/>
                <a:ext cx="182309" cy="163794"/>
                <a:chOff x="12832541" y="3162395"/>
                <a:chExt cx="219532" cy="197236"/>
              </a:xfrm>
            </p:grpSpPr>
            <p:sp>
              <p:nvSpPr>
                <p:cNvPr id="145" name="Rechthoek 144">
                  <a:extLst>
                    <a:ext uri="{FF2B5EF4-FFF2-40B4-BE49-F238E27FC236}">
                      <a16:creationId xmlns:a16="http://schemas.microsoft.com/office/drawing/2014/main" id="{041B8852-528A-4DE0-90D1-89383BC87B3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46" name="Rechthoek 145">
                  <a:extLst>
                    <a:ext uri="{FF2B5EF4-FFF2-40B4-BE49-F238E27FC236}">
                      <a16:creationId xmlns:a16="http://schemas.microsoft.com/office/drawing/2014/main" id="{DA209949-23BB-4725-8472-A7C4CE10DDFB}"/>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47" name="Rechthoek 146">
                  <a:extLst>
                    <a:ext uri="{FF2B5EF4-FFF2-40B4-BE49-F238E27FC236}">
                      <a16:creationId xmlns:a16="http://schemas.microsoft.com/office/drawing/2014/main" id="{C024A17F-57DA-4CE8-8CFB-620696FBEB80}"/>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sp>
          <p:nvSpPr>
            <p:cNvPr id="84" name="Ovaal 83">
              <a:extLst>
                <a:ext uri="{FF2B5EF4-FFF2-40B4-BE49-F238E27FC236}">
                  <a16:creationId xmlns:a16="http://schemas.microsoft.com/office/drawing/2014/main" id="{6B404E5B-A21A-48CD-9633-E950FE14BC16}"/>
                </a:ext>
              </a:extLst>
            </p:cNvPr>
            <p:cNvSpPr/>
            <p:nvPr userDrawn="1"/>
          </p:nvSpPr>
          <p:spPr>
            <a:xfrm>
              <a:off x="12391601" y="40276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85" name="Rechthoek 84">
              <a:extLst>
                <a:ext uri="{FF2B5EF4-FFF2-40B4-BE49-F238E27FC236}">
                  <a16:creationId xmlns:a16="http://schemas.microsoft.com/office/drawing/2014/main" id="{3BD891F5-8C9E-4D5F-9723-D81EB874E023}"/>
                </a:ext>
              </a:extLst>
            </p:cNvPr>
            <p:cNvSpPr/>
            <p:nvPr userDrawn="1"/>
          </p:nvSpPr>
          <p:spPr>
            <a:xfrm>
              <a:off x="12757283" y="4093714"/>
              <a:ext cx="2817996" cy="628659"/>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Staat het invoegvenster achter de oranje lijn? Klik dan op de rechtermuisknop en kies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voorgrond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om deze naar voren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 halen. Klik na het invoegen op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35" name="Rechte verbindingslijn 134">
              <a:extLst>
                <a:ext uri="{FF2B5EF4-FFF2-40B4-BE49-F238E27FC236}">
                  <a16:creationId xmlns:a16="http://schemas.microsoft.com/office/drawing/2014/main" id="{A8CAD07D-6BEC-4525-A385-59CA6FD1ACC3}"/>
                </a:ext>
              </a:extLst>
            </p:cNvPr>
            <p:cNvCxnSpPr>
              <a:cxnSpLocks/>
            </p:cNvCxnSpPr>
            <p:nvPr userDrawn="1"/>
          </p:nvCxnSpPr>
          <p:spPr>
            <a:xfrm>
              <a:off x="12397261" y="3909489"/>
              <a:ext cx="3178017" cy="0"/>
            </a:xfrm>
            <a:prstGeom prst="line">
              <a:avLst/>
            </a:prstGeom>
            <a:noFill/>
            <a:ln w="3175" cap="flat" cmpd="sng" algn="ctr">
              <a:solidFill>
                <a:schemeClr val="accent1"/>
              </a:solidFill>
              <a:prstDash val="solid"/>
            </a:ln>
            <a:effectLst/>
          </p:spPr>
        </p:cxnSp>
      </p:grpSp>
      <p:sp>
        <p:nvSpPr>
          <p:cNvPr id="86" name="wolk">
            <a:extLst>
              <a:ext uri="{FF2B5EF4-FFF2-40B4-BE49-F238E27FC236}">
                <a16:creationId xmlns:a16="http://schemas.microsoft.com/office/drawing/2014/main" id="{7BD14135-453A-4E43-96D6-867167DD967F}"/>
              </a:ext>
            </a:extLst>
          </p:cNvPr>
          <p:cNvSpPr>
            <a:spLocks noGrp="1"/>
          </p:cNvSpPr>
          <p:nvPr>
            <p:ph type="body" sz="quarter" idx="61" hasCustomPrompt="1"/>
          </p:nvPr>
        </p:nvSpPr>
        <p:spPr>
          <a:xfrm>
            <a:off x="423435" y="524498"/>
            <a:ext cx="5556741" cy="2645107"/>
          </a:xfrm>
          <a:blipFill dpi="0" rotWithShape="1">
            <a:blip r:embed="rId3" cstate="screen">
              <a:alphaModFix amt="90000"/>
              <a:extLst>
                <a:ext uri="{28A0092B-C50C-407E-A947-70E740481C1C}">
                  <a14:useLocalDpi xmlns:a14="http://schemas.microsoft.com/office/drawing/2010/main"/>
                </a:ext>
              </a:extLst>
            </a:blip>
            <a:srcRect/>
            <a:stretch>
              <a:fillRect l="1580" r="1580"/>
            </a:stretch>
          </a:blipFill>
        </p:spPr>
        <p:txBody>
          <a:bodyPr wrap="square" lIns="900000" tIns="720000" rIns="288000" bIns="1800000" anchor="t"/>
          <a:lstStyle>
            <a:lvl1pPr marL="0" marR="0" indent="0" algn="l" defTabSz="914400" rtl="0" eaLnBrk="1" fontAlgn="auto" latinLnBrk="0" hangingPunct="1">
              <a:lnSpc>
                <a:spcPct val="80000"/>
              </a:lnSpc>
              <a:spcBef>
                <a:spcPts val="600"/>
              </a:spcBef>
              <a:spcAft>
                <a:spcPts val="600"/>
              </a:spcAft>
              <a:buClr>
                <a:schemeClr val="accent1"/>
              </a:buClr>
              <a:buSzTx/>
              <a:buFont typeface="Arial" panose="020B0604020202020204" pitchFamily="34" charset="0"/>
              <a:buNone/>
              <a:tabLst/>
              <a:defRPr sz="3400" b="1" cap="all" baseline="0">
                <a:solidFill>
                  <a:schemeClr val="tx1"/>
                </a:solidFill>
                <a:effectLst/>
                <a:latin typeface="+mj-lt"/>
              </a:defRPr>
            </a:lvl1pPr>
          </a:lstStyle>
          <a:p>
            <a:pPr marL="0" marR="0" lvl="0" indent="0" algn="l" defTabSz="914400" rtl="0" eaLnBrk="1" fontAlgn="auto" latinLnBrk="0" hangingPunct="1">
              <a:lnSpc>
                <a:spcPct val="80000"/>
              </a:lnSpc>
              <a:spcBef>
                <a:spcPts val="600"/>
              </a:spcBef>
              <a:spcAft>
                <a:spcPts val="600"/>
              </a:spcAft>
              <a:buClr>
                <a:schemeClr val="accent1"/>
              </a:buClr>
              <a:buSzTx/>
              <a:buFont typeface="Arial" panose="020B0604020202020204" pitchFamily="34" charset="0"/>
              <a:buNone/>
              <a:tabLst/>
              <a:defRPr/>
            </a:pPr>
            <a:r>
              <a:rPr lang="nl-NL" noProof="0" dirty="0"/>
              <a:t>Plaats hier de titel van de presentatie</a:t>
            </a:r>
            <a:endParaRPr lang="en-US" dirty="0"/>
          </a:p>
        </p:txBody>
      </p:sp>
      <p:sp>
        <p:nvSpPr>
          <p:cNvPr id="87" name="tekst">
            <a:extLst>
              <a:ext uri="{FF2B5EF4-FFF2-40B4-BE49-F238E27FC236}">
                <a16:creationId xmlns:a16="http://schemas.microsoft.com/office/drawing/2014/main" id="{95CEE5E6-3AA7-411A-9A5D-B22740BCD27D}"/>
              </a:ext>
            </a:extLst>
          </p:cNvPr>
          <p:cNvSpPr>
            <a:spLocks noGrp="1"/>
          </p:cNvSpPr>
          <p:nvPr>
            <p:ph type="body" sz="quarter" idx="53" hasCustomPrompt="1"/>
          </p:nvPr>
        </p:nvSpPr>
        <p:spPr>
          <a:xfrm>
            <a:off x="1013091" y="2183753"/>
            <a:ext cx="4875645" cy="974116"/>
          </a:xfrm>
        </p:spPr>
        <p:txBody>
          <a:bodyPr lIns="324000" rIns="252000" anchor="t"/>
          <a:lstStyle>
            <a:lvl1pPr marL="0" indent="0" algn="l">
              <a:lnSpc>
                <a:spcPct val="90000"/>
              </a:lnSpc>
              <a:spcBef>
                <a:spcPts val="100"/>
              </a:spcBef>
              <a:spcAft>
                <a:spcPts val="100"/>
              </a:spcAft>
              <a:buNone/>
              <a:defRPr sz="1800" b="0" cap="none" baseline="0">
                <a:solidFill>
                  <a:schemeClr val="tx1"/>
                </a:solidFill>
                <a:effectLst/>
                <a:latin typeface="+mj-lt"/>
              </a:defRPr>
            </a:lvl1pPr>
          </a:lstStyle>
          <a:p>
            <a:pPr lvl="0"/>
            <a:r>
              <a:rPr lang="nl-NL" dirty="0"/>
              <a:t>Plaats hier de naam van </a:t>
            </a:r>
            <a:br>
              <a:rPr lang="nl-NL" dirty="0"/>
            </a:br>
            <a:r>
              <a:rPr lang="nl-NL" dirty="0"/>
              <a:t>De spreker óf subtitel</a:t>
            </a:r>
            <a:endParaRPr lang="en-US" dirty="0"/>
          </a:p>
        </p:txBody>
      </p:sp>
      <p:sp>
        <p:nvSpPr>
          <p:cNvPr id="74" name="logo">
            <a:extLst>
              <a:ext uri="{FF2B5EF4-FFF2-40B4-BE49-F238E27FC236}">
                <a16:creationId xmlns:a16="http://schemas.microsoft.com/office/drawing/2014/main" id="{458ED21E-36CB-428F-A21D-04589AFD8EE0}"/>
              </a:ext>
            </a:extLst>
          </p:cNvPr>
          <p:cNvSpPr>
            <a:spLocks noGrp="1"/>
          </p:cNvSpPr>
          <p:nvPr>
            <p:ph type="body" sz="quarter" idx="64" hasCustomPrompt="1"/>
          </p:nvPr>
        </p:nvSpPr>
        <p:spPr>
          <a:xfrm>
            <a:off x="10691963" y="5852007"/>
            <a:ext cx="991742" cy="486603"/>
          </a:xfrm>
          <a:blipFill>
            <a:blip r:embed="rId4" cstate="print"/>
            <a:srcRect/>
            <a:stretch>
              <a:fillRect l="1580" r="1580"/>
            </a:stretch>
          </a:blipFill>
        </p:spPr>
        <p:txBody>
          <a:bodyPr anchor="t"/>
          <a:lstStyle>
            <a:lvl1pPr marL="0" indent="0" algn="ctr">
              <a:lnSpc>
                <a:spcPct val="80000"/>
              </a:lnSpc>
              <a:buNone/>
              <a:defRPr sz="1600" b="0">
                <a:solidFill>
                  <a:schemeClr val="tx1"/>
                </a:solidFill>
                <a:effectLst/>
                <a:latin typeface="+mj-lt"/>
              </a:defRPr>
            </a:lvl1pPr>
          </a:lstStyle>
          <a:p>
            <a:pPr lvl="0"/>
            <a:r>
              <a:rPr lang="nl-NL"/>
              <a:t>  </a:t>
            </a:r>
            <a:endParaRPr lang="nl-NL" dirty="0"/>
          </a:p>
        </p:txBody>
      </p:sp>
      <p:sp>
        <p:nvSpPr>
          <p:cNvPr id="104" name="Tijdelijke aanduiding voor tekst 103">
            <a:extLst>
              <a:ext uri="{FF2B5EF4-FFF2-40B4-BE49-F238E27FC236}">
                <a16:creationId xmlns:a16="http://schemas.microsoft.com/office/drawing/2014/main" id="{C95E6A41-0DB4-405A-B296-ED86636C6275}"/>
              </a:ext>
            </a:extLst>
          </p:cNvPr>
          <p:cNvSpPr>
            <a:spLocks noGrp="1"/>
          </p:cNvSpPr>
          <p:nvPr>
            <p:ph type="body" sz="quarter" idx="65"/>
          </p:nvPr>
        </p:nvSpPr>
        <p:spPr>
          <a:xfrm>
            <a:off x="9754069"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stStyle>
          <a:p>
            <a:pPr lvl="0"/>
            <a:r>
              <a:rPr lang="nl-NL"/>
              <a:t>Tekststijl van het model bewerken
Tweede niveau
Derde niveau
Vierde niveau
Vijfde niveau</a:t>
            </a:r>
            <a:endParaRPr lang="nl-NL" dirty="0"/>
          </a:p>
        </p:txBody>
      </p:sp>
      <p:sp>
        <p:nvSpPr>
          <p:cNvPr id="96" name="Tijdelijke aanduiding voor dianummer 5">
            <a:extLst>
              <a:ext uri="{FF2B5EF4-FFF2-40B4-BE49-F238E27FC236}">
                <a16:creationId xmlns:a16="http://schemas.microsoft.com/office/drawing/2014/main" id="{D6A528FE-D3FB-4684-8AA2-43392FC20387}"/>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1051033711"/>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TO 100%">
    <p:spTree>
      <p:nvGrpSpPr>
        <p:cNvPr id="1" name=""/>
        <p:cNvGrpSpPr/>
        <p:nvPr/>
      </p:nvGrpSpPr>
      <p:grpSpPr>
        <a:xfrm>
          <a:off x="0" y="0"/>
          <a:ext cx="0" cy="0"/>
          <a:chOff x="0" y="0"/>
          <a:chExt cx="0" cy="0"/>
        </a:xfrm>
      </p:grpSpPr>
      <p:sp>
        <p:nvSpPr>
          <p:cNvPr id="29" name="Cover logo">
            <a:extLst>
              <a:ext uri="{FF2B5EF4-FFF2-40B4-BE49-F238E27FC236}">
                <a16:creationId xmlns:a16="http://schemas.microsoft.com/office/drawing/2014/main" id="{53E90B51-6AB8-431C-94A8-DB69841799D4}"/>
              </a:ext>
            </a:extLst>
          </p:cNvPr>
          <p:cNvSpPr/>
          <p:nvPr userDrawn="1"/>
        </p:nvSpPr>
        <p:spPr>
          <a:xfrm>
            <a:off x="10325101" y="5688413"/>
            <a:ext cx="1866900" cy="1169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3" name="Tijdelijke aanduiding voor datum 3">
            <a:extLst>
              <a:ext uri="{FF2B5EF4-FFF2-40B4-BE49-F238E27FC236}">
                <a16:creationId xmlns:a16="http://schemas.microsoft.com/office/drawing/2014/main" id="{C920EDDF-0CF0-40F2-A240-62F1DBE1BD6B}"/>
              </a:ext>
            </a:extLst>
          </p:cNvPr>
          <p:cNvSpPr>
            <a:spLocks noGrp="1"/>
          </p:cNvSpPr>
          <p:nvPr>
            <p:ph type="dt" sz="half" idx="10"/>
          </p:nvPr>
        </p:nvSpPr>
        <p:spPr>
          <a:xfrm>
            <a:off x="7645707" y="7004037"/>
            <a:ext cx="3140325" cy="216909"/>
          </a:xfrm>
        </p:spPr>
        <p:txBody>
          <a:bodyPr/>
          <a:lstStyle/>
          <a:p>
            <a:fld id="{EBE4DCB7-3EC0-4929-B2A2-65EA38E00522}" type="datetime1">
              <a:rPr lang="nl-NL" smtClean="0"/>
              <a:pPr/>
              <a:t>10-5-2019</a:t>
            </a:fld>
            <a:endParaRPr lang="nl-NL"/>
          </a:p>
        </p:txBody>
      </p:sp>
      <p:sp>
        <p:nvSpPr>
          <p:cNvPr id="64" name="Tijdelijke aanduiding voor voettekst 4">
            <a:extLst>
              <a:ext uri="{FF2B5EF4-FFF2-40B4-BE49-F238E27FC236}">
                <a16:creationId xmlns:a16="http://schemas.microsoft.com/office/drawing/2014/main" id="{D9BD7BD9-035F-447F-81D8-F794B396CC5E}"/>
              </a:ext>
            </a:extLst>
          </p:cNvPr>
          <p:cNvSpPr>
            <a:spLocks noGrp="1"/>
          </p:cNvSpPr>
          <p:nvPr>
            <p:ph type="ftr" sz="quarter" idx="11"/>
          </p:nvPr>
        </p:nvSpPr>
        <p:spPr>
          <a:xfrm>
            <a:off x="926910" y="7004037"/>
            <a:ext cx="6718797" cy="216909"/>
          </a:xfrm>
        </p:spPr>
        <p:txBody>
          <a:bodyPr/>
          <a:lstStyle/>
          <a:p>
            <a:r>
              <a:rPr lang="nl-NL" dirty="0"/>
              <a:t>&lt;Plaats hier je voettekst&gt;</a:t>
            </a:r>
          </a:p>
        </p:txBody>
      </p:sp>
      <p:sp>
        <p:nvSpPr>
          <p:cNvPr id="81" name="foto">
            <a:extLst>
              <a:ext uri="{FF2B5EF4-FFF2-40B4-BE49-F238E27FC236}">
                <a16:creationId xmlns:a16="http://schemas.microsoft.com/office/drawing/2014/main" id="{9E6F06BF-EA5C-4854-8C27-73BF65BAF07E}"/>
              </a:ext>
            </a:extLst>
          </p:cNvPr>
          <p:cNvSpPr>
            <a:spLocks noGrp="1"/>
          </p:cNvSpPr>
          <p:nvPr>
            <p:ph type="pic" sz="quarter" idx="14" hasCustomPrompt="1"/>
          </p:nvPr>
        </p:nvSpPr>
        <p:spPr>
          <a:xfrm>
            <a:off x="259064" y="261257"/>
            <a:ext cx="11670136" cy="6343604"/>
          </a:xfrm>
          <a:prstGeom prst="roundRect">
            <a:avLst>
              <a:gd name="adj" fmla="val 2210"/>
            </a:avLst>
          </a:prstGeom>
          <a:solidFill>
            <a:schemeClr val="bg1">
              <a:lumMod val="85000"/>
            </a:schemeClr>
          </a:solidFill>
        </p:spPr>
        <p:txBody>
          <a:bodyPr lIns="6480000" tIns="0" anchor="ctr" anchorCtr="0"/>
          <a:lstStyle>
            <a:lvl1pPr marL="0" indent="0" algn="l">
              <a:spcBef>
                <a:spcPts val="0"/>
              </a:spcBef>
              <a:spcAft>
                <a:spcPts val="0"/>
              </a:spcAft>
              <a:buNone/>
              <a:defRPr sz="1050" b="1" baseline="0"/>
            </a:lvl1pPr>
          </a:lstStyle>
          <a:p>
            <a:r>
              <a:rPr lang="nl-NL" dirty="0"/>
              <a:t>Klik op het pictogram hiernaast</a:t>
            </a:r>
            <a:br>
              <a:rPr lang="nl-NL" dirty="0"/>
            </a:br>
            <a:r>
              <a:rPr lang="nl-NL" dirty="0"/>
              <a:t>om een afbeelding in te voegen</a:t>
            </a:r>
          </a:p>
        </p:txBody>
      </p:sp>
      <p:grpSp>
        <p:nvGrpSpPr>
          <p:cNvPr id="3" name="GRID" hidden="1">
            <a:extLst>
              <a:ext uri="{FF2B5EF4-FFF2-40B4-BE49-F238E27FC236}">
                <a16:creationId xmlns:a16="http://schemas.microsoft.com/office/drawing/2014/main" id="{DF9D39C2-2215-4138-8F2D-29B26FF9687E}"/>
              </a:ext>
            </a:extLst>
          </p:cNvPr>
          <p:cNvGrpSpPr/>
          <p:nvPr userDrawn="1"/>
        </p:nvGrpSpPr>
        <p:grpSpPr>
          <a:xfrm>
            <a:off x="0" y="0"/>
            <a:ext cx="12192000" cy="6858000"/>
            <a:chOff x="0" y="0"/>
            <a:chExt cx="12192000" cy="6858000"/>
          </a:xfrm>
        </p:grpSpPr>
        <p:sp>
          <p:nvSpPr>
            <p:cNvPr id="2" name="Rechthoek 1">
              <a:extLst>
                <a:ext uri="{FF2B5EF4-FFF2-40B4-BE49-F238E27FC236}">
                  <a16:creationId xmlns:a16="http://schemas.microsoft.com/office/drawing/2014/main" id="{88695B46-BCFB-46AE-BDD3-EBC5ED0EF159}"/>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8" name="Rechthoek 87">
              <a:extLst>
                <a:ext uri="{FF2B5EF4-FFF2-40B4-BE49-F238E27FC236}">
                  <a16:creationId xmlns:a16="http://schemas.microsoft.com/office/drawing/2014/main" id="{F4C4B9B5-431E-4649-8656-9BA6EC80CF9A}"/>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9" name="Rechthoek 88">
              <a:extLst>
                <a:ext uri="{FF2B5EF4-FFF2-40B4-BE49-F238E27FC236}">
                  <a16:creationId xmlns:a16="http://schemas.microsoft.com/office/drawing/2014/main" id="{8F8F300F-40D2-4E56-96C0-6EDCEF308BE4}"/>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0" name="Rechthoek 89">
              <a:extLst>
                <a:ext uri="{FF2B5EF4-FFF2-40B4-BE49-F238E27FC236}">
                  <a16:creationId xmlns:a16="http://schemas.microsoft.com/office/drawing/2014/main" id="{A2736596-913A-45B1-BFD9-BFBAB228CF30}"/>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1" name="Rechthoek 90">
              <a:extLst>
                <a:ext uri="{FF2B5EF4-FFF2-40B4-BE49-F238E27FC236}">
                  <a16:creationId xmlns:a16="http://schemas.microsoft.com/office/drawing/2014/main" id="{3E0D08FE-DAC3-4450-B117-863BD3CF4A74}"/>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2" name="Rechthoek 91">
              <a:extLst>
                <a:ext uri="{FF2B5EF4-FFF2-40B4-BE49-F238E27FC236}">
                  <a16:creationId xmlns:a16="http://schemas.microsoft.com/office/drawing/2014/main" id="{3FAB4B74-1C67-41D3-9B06-C6D45D157F0F}"/>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3" name="Rechthoek 92">
              <a:extLst>
                <a:ext uri="{FF2B5EF4-FFF2-40B4-BE49-F238E27FC236}">
                  <a16:creationId xmlns:a16="http://schemas.microsoft.com/office/drawing/2014/main" id="{9175AA73-BB14-45AB-8655-3B2853316878}"/>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4" name="Rechthoek 93">
              <a:extLst>
                <a:ext uri="{FF2B5EF4-FFF2-40B4-BE49-F238E27FC236}">
                  <a16:creationId xmlns:a16="http://schemas.microsoft.com/office/drawing/2014/main" id="{8A551A27-F963-4330-84CC-1A36F682D208}"/>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
        <p:nvSpPr>
          <p:cNvPr id="7" name="Tekstvak 6">
            <a:extLst>
              <a:ext uri="{FF2B5EF4-FFF2-40B4-BE49-F238E27FC236}">
                <a16:creationId xmlns:a16="http://schemas.microsoft.com/office/drawing/2014/main" id="{A6DE5EA5-27BD-42F3-BD1D-C1E35D802DEE}"/>
              </a:ext>
            </a:extLst>
          </p:cNvPr>
          <p:cNvSpPr txBox="1"/>
          <p:nvPr userDrawn="1"/>
        </p:nvSpPr>
        <p:spPr>
          <a:xfrm>
            <a:off x="5289370" y="-885712"/>
            <a:ext cx="1613301"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FOTO (100%)</a:t>
            </a:r>
          </a:p>
        </p:txBody>
      </p:sp>
      <p:grpSp>
        <p:nvGrpSpPr>
          <p:cNvPr id="60" name="Instructies">
            <a:extLst>
              <a:ext uri="{FF2B5EF4-FFF2-40B4-BE49-F238E27FC236}">
                <a16:creationId xmlns:a16="http://schemas.microsoft.com/office/drawing/2014/main" id="{98470357-A3BB-4987-BF3A-0293E1EAD884}"/>
              </a:ext>
            </a:extLst>
          </p:cNvPr>
          <p:cNvGrpSpPr/>
          <p:nvPr userDrawn="1"/>
        </p:nvGrpSpPr>
        <p:grpSpPr>
          <a:xfrm>
            <a:off x="12391601" y="0"/>
            <a:ext cx="3183678" cy="6589569"/>
            <a:chOff x="12391601" y="0"/>
            <a:chExt cx="3183678" cy="6589569"/>
          </a:xfrm>
        </p:grpSpPr>
        <p:grpSp>
          <p:nvGrpSpPr>
            <p:cNvPr id="61" name="Groep 60">
              <a:extLst>
                <a:ext uri="{FF2B5EF4-FFF2-40B4-BE49-F238E27FC236}">
                  <a16:creationId xmlns:a16="http://schemas.microsoft.com/office/drawing/2014/main" id="{7216C5C1-F4B1-4B57-9D51-2B13B48B5C6B}"/>
                </a:ext>
              </a:extLst>
            </p:cNvPr>
            <p:cNvGrpSpPr/>
            <p:nvPr userDrawn="1"/>
          </p:nvGrpSpPr>
          <p:grpSpPr>
            <a:xfrm>
              <a:off x="12757282" y="3100116"/>
              <a:ext cx="1499406" cy="678267"/>
              <a:chOff x="12757283" y="3120781"/>
              <a:chExt cx="1499406" cy="678267"/>
            </a:xfrm>
          </p:grpSpPr>
          <p:sp>
            <p:nvSpPr>
              <p:cNvPr id="163" name="Rechthoek 162">
                <a:extLst>
                  <a:ext uri="{FF2B5EF4-FFF2-40B4-BE49-F238E27FC236}">
                    <a16:creationId xmlns:a16="http://schemas.microsoft.com/office/drawing/2014/main" id="{FC31FD13-F608-4A9F-A9B5-A1DBE021B0F4}"/>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64" name="Rechthoek 163">
                <a:extLst>
                  <a:ext uri="{FF2B5EF4-FFF2-40B4-BE49-F238E27FC236}">
                    <a16:creationId xmlns:a16="http://schemas.microsoft.com/office/drawing/2014/main" id="{CF08CDE9-48F1-47DE-A061-FE0A4BA5FB56}"/>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65" name="Tekstvak 164">
                <a:extLst>
                  <a:ext uri="{FF2B5EF4-FFF2-40B4-BE49-F238E27FC236}">
                    <a16:creationId xmlns:a16="http://schemas.microsoft.com/office/drawing/2014/main" id="{2D3759EA-0329-4D2E-B950-F6DEA1DA7463}"/>
                  </a:ext>
                </a:extLst>
              </p:cNvPr>
              <p:cNvSpPr txBox="1"/>
              <p:nvPr userDrawn="1"/>
            </p:nvSpPr>
            <p:spPr>
              <a:xfrm>
                <a:off x="12997648" y="315989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166" name="Tekstvak 165">
                <a:extLst>
                  <a:ext uri="{FF2B5EF4-FFF2-40B4-BE49-F238E27FC236}">
                    <a16:creationId xmlns:a16="http://schemas.microsoft.com/office/drawing/2014/main" id="{346A390B-4F04-46FE-AEA9-E9933CF3A16B}"/>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167" name="Picture 3">
                <a:extLst>
                  <a:ext uri="{FF2B5EF4-FFF2-40B4-BE49-F238E27FC236}">
                    <a16:creationId xmlns:a16="http://schemas.microsoft.com/office/drawing/2014/main" id="{5D959765-4B6B-4C0F-9E1B-41CEB29D9BFB}"/>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8" name="Gelijkbenige driehoek 167">
                <a:extLst>
                  <a:ext uri="{FF2B5EF4-FFF2-40B4-BE49-F238E27FC236}">
                    <a16:creationId xmlns:a16="http://schemas.microsoft.com/office/drawing/2014/main" id="{3F8C1FF6-930D-4B1F-883F-C386F95C16CE}"/>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69" name="Groep 168">
                <a:extLst>
                  <a:ext uri="{FF2B5EF4-FFF2-40B4-BE49-F238E27FC236}">
                    <a16:creationId xmlns:a16="http://schemas.microsoft.com/office/drawing/2014/main" id="{3C538D33-FDEF-4E14-A185-047D677D69D7}"/>
                  </a:ext>
                </a:extLst>
              </p:cNvPr>
              <p:cNvGrpSpPr/>
              <p:nvPr userDrawn="1"/>
            </p:nvGrpSpPr>
            <p:grpSpPr>
              <a:xfrm>
                <a:off x="12822311" y="3178534"/>
                <a:ext cx="182309" cy="163794"/>
                <a:chOff x="12832541" y="3162395"/>
                <a:chExt cx="219532" cy="197236"/>
              </a:xfrm>
            </p:grpSpPr>
            <p:sp>
              <p:nvSpPr>
                <p:cNvPr id="174" name="Rechthoek 173">
                  <a:extLst>
                    <a:ext uri="{FF2B5EF4-FFF2-40B4-BE49-F238E27FC236}">
                      <a16:creationId xmlns:a16="http://schemas.microsoft.com/office/drawing/2014/main" id="{274FBD21-6828-4B68-913F-584B4B0E1202}"/>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5" name="Rechthoek 174">
                  <a:extLst>
                    <a:ext uri="{FF2B5EF4-FFF2-40B4-BE49-F238E27FC236}">
                      <a16:creationId xmlns:a16="http://schemas.microsoft.com/office/drawing/2014/main" id="{09BA5AE3-A533-4B65-BBD2-1EFCA1EDBE45}"/>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6" name="Rechthoek 175">
                  <a:extLst>
                    <a:ext uri="{FF2B5EF4-FFF2-40B4-BE49-F238E27FC236}">
                      <a16:creationId xmlns:a16="http://schemas.microsoft.com/office/drawing/2014/main" id="{72E84307-5A87-442F-8FF9-7FEBE7B50706}"/>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nvGrpSpPr>
              <p:cNvPr id="170" name="Groep 169">
                <a:extLst>
                  <a:ext uri="{FF2B5EF4-FFF2-40B4-BE49-F238E27FC236}">
                    <a16:creationId xmlns:a16="http://schemas.microsoft.com/office/drawing/2014/main" id="{495CC8FE-D427-4294-BDD6-26C033F57EBE}"/>
                  </a:ext>
                </a:extLst>
              </p:cNvPr>
              <p:cNvGrpSpPr/>
              <p:nvPr userDrawn="1"/>
            </p:nvGrpSpPr>
            <p:grpSpPr>
              <a:xfrm>
                <a:off x="12822311" y="3480352"/>
                <a:ext cx="182309" cy="163794"/>
                <a:chOff x="12832541" y="3162395"/>
                <a:chExt cx="219532" cy="197236"/>
              </a:xfrm>
            </p:grpSpPr>
            <p:sp>
              <p:nvSpPr>
                <p:cNvPr id="171" name="Rechthoek 170">
                  <a:extLst>
                    <a:ext uri="{FF2B5EF4-FFF2-40B4-BE49-F238E27FC236}">
                      <a16:creationId xmlns:a16="http://schemas.microsoft.com/office/drawing/2014/main" id="{FC68A5C7-E609-41C7-B288-8F2C7EA9B165}"/>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2" name="Rechthoek 171">
                  <a:extLst>
                    <a:ext uri="{FF2B5EF4-FFF2-40B4-BE49-F238E27FC236}">
                      <a16:creationId xmlns:a16="http://schemas.microsoft.com/office/drawing/2014/main" id="{3321C70B-29B3-48B6-A676-0F8E5F570EF1}"/>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3" name="Rechthoek 172">
                  <a:extLst>
                    <a:ext uri="{FF2B5EF4-FFF2-40B4-BE49-F238E27FC236}">
                      <a16:creationId xmlns:a16="http://schemas.microsoft.com/office/drawing/2014/main" id="{417364DA-3A21-4534-B44E-7A3B1ADE2C81}"/>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grpSp>
          <p:nvGrpSpPr>
            <p:cNvPr id="62" name="Meer informatie">
              <a:extLst>
                <a:ext uri="{FF2B5EF4-FFF2-40B4-BE49-F238E27FC236}">
                  <a16:creationId xmlns:a16="http://schemas.microsoft.com/office/drawing/2014/main" id="{650CD994-0CE0-4FE2-99FF-9744C95370A3}"/>
                </a:ext>
              </a:extLst>
            </p:cNvPr>
            <p:cNvGrpSpPr/>
            <p:nvPr userDrawn="1"/>
          </p:nvGrpSpPr>
          <p:grpSpPr>
            <a:xfrm>
              <a:off x="12396764" y="5806296"/>
              <a:ext cx="3178515" cy="783273"/>
              <a:chOff x="-3741486" y="3386444"/>
              <a:chExt cx="3178515" cy="783273"/>
            </a:xfrm>
          </p:grpSpPr>
          <p:sp>
            <p:nvSpPr>
              <p:cNvPr id="160" name="Freeform 101">
                <a:extLst>
                  <a:ext uri="{FF2B5EF4-FFF2-40B4-BE49-F238E27FC236}">
                    <a16:creationId xmlns:a16="http://schemas.microsoft.com/office/drawing/2014/main" id="{B75B8996-C368-4210-8D25-5937B697B9EB}"/>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dirty="0"/>
              </a:p>
            </p:txBody>
          </p:sp>
          <p:sp>
            <p:nvSpPr>
              <p:cNvPr id="161" name="Rechthoek 160">
                <a:extLst>
                  <a:ext uri="{FF2B5EF4-FFF2-40B4-BE49-F238E27FC236}">
                    <a16:creationId xmlns:a16="http://schemas.microsoft.com/office/drawing/2014/main" id="{E05D4D07-5FB3-4EC9-86F9-4E9D6220A1A1}"/>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162" name="Rechte verbindingslijn 161">
                <a:extLst>
                  <a:ext uri="{FF2B5EF4-FFF2-40B4-BE49-F238E27FC236}">
                    <a16:creationId xmlns:a16="http://schemas.microsoft.com/office/drawing/2014/main" id="{C5897805-9BF7-466B-90B4-122E11DA9C89}"/>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67" name="Rechthoek 66">
              <a:extLst>
                <a:ext uri="{FF2B5EF4-FFF2-40B4-BE49-F238E27FC236}">
                  <a16:creationId xmlns:a16="http://schemas.microsoft.com/office/drawing/2014/main" id="{8A2936BC-0D2F-4DEC-9A36-D49BB4790B82}"/>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Afbeelding invoegen/veranderen</a:t>
              </a:r>
            </a:p>
          </p:txBody>
        </p:sp>
        <p:sp>
          <p:nvSpPr>
            <p:cNvPr id="69" name="Ovaal 68">
              <a:extLst>
                <a:ext uri="{FF2B5EF4-FFF2-40B4-BE49-F238E27FC236}">
                  <a16:creationId xmlns:a16="http://schemas.microsoft.com/office/drawing/2014/main" id="{D8479DE8-58D3-4BD6-8B33-1D342945635A}"/>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70" name="Rechte verbindingslijn 69">
              <a:extLst>
                <a:ext uri="{FF2B5EF4-FFF2-40B4-BE49-F238E27FC236}">
                  <a16:creationId xmlns:a16="http://schemas.microsoft.com/office/drawing/2014/main" id="{F68F612D-E2FE-438B-AF6C-D650A11D6173}"/>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71" name="Rechte verbindingslijn 70">
              <a:extLst>
                <a:ext uri="{FF2B5EF4-FFF2-40B4-BE49-F238E27FC236}">
                  <a16:creationId xmlns:a16="http://schemas.microsoft.com/office/drawing/2014/main" id="{1719104B-BFD6-4F99-ACB0-76A6B91F6BF1}"/>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72" name="Rechthoek 71">
              <a:extLst>
                <a:ext uri="{FF2B5EF4-FFF2-40B4-BE49-F238E27FC236}">
                  <a16:creationId xmlns:a16="http://schemas.microsoft.com/office/drawing/2014/main" id="{6A76C2CE-5F20-4EB2-9A6F-65D70EA662D3}"/>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73" name="Rechte verbindingslijn 72">
              <a:extLst>
                <a:ext uri="{FF2B5EF4-FFF2-40B4-BE49-F238E27FC236}">
                  <a16:creationId xmlns:a16="http://schemas.microsoft.com/office/drawing/2014/main" id="{B642726B-5625-41A3-97FD-51B3ADC166E2}"/>
                </a:ext>
              </a:extLst>
            </p:cNvPr>
            <p:cNvCxnSpPr>
              <a:cxnSpLocks/>
            </p:cNvCxnSpPr>
            <p:nvPr userDrawn="1"/>
          </p:nvCxnSpPr>
          <p:spPr>
            <a:xfrm>
              <a:off x="12397261" y="5688413"/>
              <a:ext cx="3178017" cy="0"/>
            </a:xfrm>
            <a:prstGeom prst="line">
              <a:avLst/>
            </a:prstGeom>
            <a:noFill/>
            <a:ln w="3175" cap="flat" cmpd="sng" algn="ctr">
              <a:solidFill>
                <a:schemeClr val="accent1"/>
              </a:solidFill>
              <a:prstDash val="solid"/>
            </a:ln>
            <a:effectLst/>
          </p:spPr>
        </p:cxnSp>
        <p:sp>
          <p:nvSpPr>
            <p:cNvPr id="75" name="Ovaal 74">
              <a:extLst>
                <a:ext uri="{FF2B5EF4-FFF2-40B4-BE49-F238E27FC236}">
                  <a16:creationId xmlns:a16="http://schemas.microsoft.com/office/drawing/2014/main" id="{6A1D5F81-2CCD-4841-A8BC-C55424790FDA}"/>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76" name="Rechthoek 75">
              <a:extLst>
                <a:ext uri="{FF2B5EF4-FFF2-40B4-BE49-F238E27FC236}">
                  <a16:creationId xmlns:a16="http://schemas.microsoft.com/office/drawing/2014/main" id="{51DEED6B-8A75-4CCC-B153-B4C182E02F93}"/>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77" name="Groep 76">
              <a:extLst>
                <a:ext uri="{FF2B5EF4-FFF2-40B4-BE49-F238E27FC236}">
                  <a16:creationId xmlns:a16="http://schemas.microsoft.com/office/drawing/2014/main" id="{39404035-A07A-4071-8C0F-8FC1846C53EC}"/>
                </a:ext>
              </a:extLst>
            </p:cNvPr>
            <p:cNvGrpSpPr/>
            <p:nvPr userDrawn="1"/>
          </p:nvGrpSpPr>
          <p:grpSpPr>
            <a:xfrm>
              <a:off x="12757282" y="2184550"/>
              <a:ext cx="825500" cy="209550"/>
              <a:chOff x="13504624" y="2482850"/>
              <a:chExt cx="825500" cy="209550"/>
            </a:xfrm>
          </p:grpSpPr>
          <p:sp>
            <p:nvSpPr>
              <p:cNvPr id="157" name="Rechthoek 156">
                <a:extLst>
                  <a:ext uri="{FF2B5EF4-FFF2-40B4-BE49-F238E27FC236}">
                    <a16:creationId xmlns:a16="http://schemas.microsoft.com/office/drawing/2014/main" id="{B9FCAFAF-FDFA-45FE-8FB4-A95BFDF2CA0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58" name="Rechte verbindingslijn 157">
                <a:extLst>
                  <a:ext uri="{FF2B5EF4-FFF2-40B4-BE49-F238E27FC236}">
                    <a16:creationId xmlns:a16="http://schemas.microsoft.com/office/drawing/2014/main" id="{937B9EA0-1740-4175-BB87-E60F9BF3440D}"/>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59" name="Gelijkbenige driehoek 158">
                <a:extLst>
                  <a:ext uri="{FF2B5EF4-FFF2-40B4-BE49-F238E27FC236}">
                    <a16:creationId xmlns:a16="http://schemas.microsoft.com/office/drawing/2014/main" id="{AD5D6E17-3679-4ECD-BB9A-094F5E0E7170}"/>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78" name="Groep 77">
              <a:extLst>
                <a:ext uri="{FF2B5EF4-FFF2-40B4-BE49-F238E27FC236}">
                  <a16:creationId xmlns:a16="http://schemas.microsoft.com/office/drawing/2014/main" id="{31D6A9A0-2C04-45EC-9FC9-53A66589F59A}"/>
                </a:ext>
              </a:extLst>
            </p:cNvPr>
            <p:cNvGrpSpPr/>
            <p:nvPr userDrawn="1"/>
          </p:nvGrpSpPr>
          <p:grpSpPr>
            <a:xfrm>
              <a:off x="12757282" y="1141626"/>
              <a:ext cx="294789" cy="318834"/>
              <a:chOff x="14466489" y="1001522"/>
              <a:chExt cx="290627" cy="314333"/>
            </a:xfrm>
          </p:grpSpPr>
          <p:sp>
            <p:nvSpPr>
              <p:cNvPr id="151" name="Rechthoek 150">
                <a:extLst>
                  <a:ext uri="{FF2B5EF4-FFF2-40B4-BE49-F238E27FC236}">
                    <a16:creationId xmlns:a16="http://schemas.microsoft.com/office/drawing/2014/main" id="{7537D14E-3145-41AA-8BA6-E2DA4792DAB5}"/>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52" name="Ovaal 151">
                <a:extLst>
                  <a:ext uri="{FF2B5EF4-FFF2-40B4-BE49-F238E27FC236}">
                    <a16:creationId xmlns:a16="http://schemas.microsoft.com/office/drawing/2014/main" id="{5A063F0D-3016-4D67-A80E-A2ACE05C76A0}"/>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53" name="Vrije vorm: vorm 152">
                <a:extLst>
                  <a:ext uri="{FF2B5EF4-FFF2-40B4-BE49-F238E27FC236}">
                    <a16:creationId xmlns:a16="http://schemas.microsoft.com/office/drawing/2014/main" id="{B6672389-7339-4818-917A-210CB31A7851}"/>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54" name="Rechthoek: afgeronde hoeken 153">
                <a:extLst>
                  <a:ext uri="{FF2B5EF4-FFF2-40B4-BE49-F238E27FC236}">
                    <a16:creationId xmlns:a16="http://schemas.microsoft.com/office/drawing/2014/main" id="{CC87DF75-C992-4B02-97F4-10B66F4FCBB5}"/>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155" name="Rechte verbindingslijn 154">
                <a:extLst>
                  <a:ext uri="{FF2B5EF4-FFF2-40B4-BE49-F238E27FC236}">
                    <a16:creationId xmlns:a16="http://schemas.microsoft.com/office/drawing/2014/main" id="{A594B960-EC39-48A1-BD3B-8BDE1CEA55DC}"/>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56" name="Rechte verbindingslijn 155">
                <a:extLst>
                  <a:ext uri="{FF2B5EF4-FFF2-40B4-BE49-F238E27FC236}">
                    <a16:creationId xmlns:a16="http://schemas.microsoft.com/office/drawing/2014/main" id="{29E4933F-B681-40E9-81E6-4BFE50351C8B}"/>
                  </a:ext>
                </a:extLst>
              </p:cNvPr>
              <p:cNvCxnSpPr>
                <a:cxnSpLocks/>
                <a:stCxn id="154"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79" name="Ovaal 78">
              <a:extLst>
                <a:ext uri="{FF2B5EF4-FFF2-40B4-BE49-F238E27FC236}">
                  <a16:creationId xmlns:a16="http://schemas.microsoft.com/office/drawing/2014/main" id="{95ADBB4B-DB43-4B95-BBB1-4EF78D913B23}"/>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80" name="Rechthoek 79">
              <a:extLst>
                <a:ext uri="{FF2B5EF4-FFF2-40B4-BE49-F238E27FC236}">
                  <a16:creationId xmlns:a16="http://schemas.microsoft.com/office/drawing/2014/main" id="{28504821-72A2-4CEA-9D50-70679CC2C0B7}"/>
                </a:ext>
              </a:extLst>
            </p:cNvPr>
            <p:cNvSpPr/>
            <p:nvPr userDrawn="1"/>
          </p:nvSpPr>
          <p:spPr>
            <a:xfrm>
              <a:off x="12757283" y="2684015"/>
              <a:ext cx="2817996" cy="31661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Klik met de rechter muisknop op de afbeelding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82" name="Rechte verbindingslijn 81">
              <a:extLst>
                <a:ext uri="{FF2B5EF4-FFF2-40B4-BE49-F238E27FC236}">
                  <a16:creationId xmlns:a16="http://schemas.microsoft.com/office/drawing/2014/main" id="{240EAD0F-2F2B-4096-9FD4-D4694C040511}"/>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83" name="Groep 82">
              <a:extLst>
                <a:ext uri="{FF2B5EF4-FFF2-40B4-BE49-F238E27FC236}">
                  <a16:creationId xmlns:a16="http://schemas.microsoft.com/office/drawing/2014/main" id="{21918E90-E0C4-4A19-B70F-77772F93CCCE}"/>
                </a:ext>
              </a:extLst>
            </p:cNvPr>
            <p:cNvGrpSpPr/>
            <p:nvPr userDrawn="1"/>
          </p:nvGrpSpPr>
          <p:grpSpPr>
            <a:xfrm>
              <a:off x="12757282" y="4967075"/>
              <a:ext cx="1499406" cy="580946"/>
              <a:chOff x="12757283" y="3120781"/>
              <a:chExt cx="1499406" cy="580946"/>
            </a:xfrm>
          </p:grpSpPr>
          <p:sp>
            <p:nvSpPr>
              <p:cNvPr id="137" name="Rechthoek 136">
                <a:extLst>
                  <a:ext uri="{FF2B5EF4-FFF2-40B4-BE49-F238E27FC236}">
                    <a16:creationId xmlns:a16="http://schemas.microsoft.com/office/drawing/2014/main" id="{C505D121-7242-4280-A811-F9654B7259E3}"/>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8" name="Rechthoek 137">
                <a:extLst>
                  <a:ext uri="{FF2B5EF4-FFF2-40B4-BE49-F238E27FC236}">
                    <a16:creationId xmlns:a16="http://schemas.microsoft.com/office/drawing/2014/main" id="{9E207B54-A356-463F-BDD8-988B2933314B}"/>
                  </a:ext>
                </a:extLst>
              </p:cNvPr>
              <p:cNvSpPr/>
              <p:nvPr userDrawn="1"/>
            </p:nvSpPr>
            <p:spPr>
              <a:xfrm>
                <a:off x="12761843" y="314642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00" b="1" noProof="0" dirty="0">
                  <a:solidFill>
                    <a:schemeClr val="tx1"/>
                  </a:solidFill>
                </a:endParaRPr>
              </a:p>
            </p:txBody>
          </p:sp>
          <p:sp>
            <p:nvSpPr>
              <p:cNvPr id="139" name="Tekstvak 138">
                <a:extLst>
                  <a:ext uri="{FF2B5EF4-FFF2-40B4-BE49-F238E27FC236}">
                    <a16:creationId xmlns:a16="http://schemas.microsoft.com/office/drawing/2014/main" id="{030C3FAC-57AC-41A4-B754-252703D57B58}"/>
                  </a:ext>
                </a:extLst>
              </p:cNvPr>
              <p:cNvSpPr txBox="1"/>
              <p:nvPr userDrawn="1"/>
            </p:nvSpPr>
            <p:spPr>
              <a:xfrm>
                <a:off x="12997648" y="317347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140" name="Tekstvak 139">
                <a:extLst>
                  <a:ext uri="{FF2B5EF4-FFF2-40B4-BE49-F238E27FC236}">
                    <a16:creationId xmlns:a16="http://schemas.microsoft.com/office/drawing/2014/main" id="{5C11FAC4-4C9D-4DED-B58C-8B3C3878D53D}"/>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141" name="Picture 3">
                <a:extLst>
                  <a:ext uri="{FF2B5EF4-FFF2-40B4-BE49-F238E27FC236}">
                    <a16:creationId xmlns:a16="http://schemas.microsoft.com/office/drawing/2014/main" id="{05F88D51-A991-4386-ADA4-11EDA59DD8E6}"/>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24386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2" name="Gelijkbenige driehoek 141">
                <a:extLst>
                  <a:ext uri="{FF2B5EF4-FFF2-40B4-BE49-F238E27FC236}">
                    <a16:creationId xmlns:a16="http://schemas.microsoft.com/office/drawing/2014/main" id="{8DE089DD-599B-460B-9DAE-D75E57CA5E25}"/>
                  </a:ext>
                </a:extLst>
              </p:cNvPr>
              <p:cNvSpPr/>
              <p:nvPr userDrawn="1"/>
            </p:nvSpPr>
            <p:spPr>
              <a:xfrm rot="5400000">
                <a:off x="14094210" y="32441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43" name="Groep 142">
                <a:extLst>
                  <a:ext uri="{FF2B5EF4-FFF2-40B4-BE49-F238E27FC236}">
                    <a16:creationId xmlns:a16="http://schemas.microsoft.com/office/drawing/2014/main" id="{A5951D05-6D0B-4634-A3CD-03C4848054FA}"/>
                  </a:ext>
                </a:extLst>
              </p:cNvPr>
              <p:cNvGrpSpPr/>
              <p:nvPr userDrawn="1"/>
            </p:nvGrpSpPr>
            <p:grpSpPr>
              <a:xfrm>
                <a:off x="12822311" y="3178534"/>
                <a:ext cx="182309" cy="163794"/>
                <a:chOff x="12832541" y="3162395"/>
                <a:chExt cx="219532" cy="197236"/>
              </a:xfrm>
            </p:grpSpPr>
            <p:sp>
              <p:nvSpPr>
                <p:cNvPr id="148" name="Rechthoek 147">
                  <a:extLst>
                    <a:ext uri="{FF2B5EF4-FFF2-40B4-BE49-F238E27FC236}">
                      <a16:creationId xmlns:a16="http://schemas.microsoft.com/office/drawing/2014/main" id="{07BDD439-596B-4C5D-A74F-A713FEB706E9}"/>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49" name="Rechthoek 148">
                  <a:extLst>
                    <a:ext uri="{FF2B5EF4-FFF2-40B4-BE49-F238E27FC236}">
                      <a16:creationId xmlns:a16="http://schemas.microsoft.com/office/drawing/2014/main" id="{3981B1DD-F789-4EA5-B4C6-9CEFC733AEC2}"/>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50" name="Rechthoek 149">
                  <a:extLst>
                    <a:ext uri="{FF2B5EF4-FFF2-40B4-BE49-F238E27FC236}">
                      <a16:creationId xmlns:a16="http://schemas.microsoft.com/office/drawing/2014/main" id="{842F42B4-4878-410D-904A-E73DA089926C}"/>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nvGrpSpPr>
              <p:cNvPr id="144" name="Groep 143">
                <a:extLst>
                  <a:ext uri="{FF2B5EF4-FFF2-40B4-BE49-F238E27FC236}">
                    <a16:creationId xmlns:a16="http://schemas.microsoft.com/office/drawing/2014/main" id="{4E12BE22-FB15-497E-9873-919D343F0EBF}"/>
                  </a:ext>
                </a:extLst>
              </p:cNvPr>
              <p:cNvGrpSpPr/>
              <p:nvPr userDrawn="1"/>
            </p:nvGrpSpPr>
            <p:grpSpPr>
              <a:xfrm>
                <a:off x="12822311" y="3480352"/>
                <a:ext cx="182309" cy="163794"/>
                <a:chOff x="12832541" y="3162395"/>
                <a:chExt cx="219532" cy="197236"/>
              </a:xfrm>
            </p:grpSpPr>
            <p:sp>
              <p:nvSpPr>
                <p:cNvPr id="145" name="Rechthoek 144">
                  <a:extLst>
                    <a:ext uri="{FF2B5EF4-FFF2-40B4-BE49-F238E27FC236}">
                      <a16:creationId xmlns:a16="http://schemas.microsoft.com/office/drawing/2014/main" id="{041B8852-528A-4DE0-90D1-89383BC87B3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46" name="Rechthoek 145">
                  <a:extLst>
                    <a:ext uri="{FF2B5EF4-FFF2-40B4-BE49-F238E27FC236}">
                      <a16:creationId xmlns:a16="http://schemas.microsoft.com/office/drawing/2014/main" id="{DA209949-23BB-4725-8472-A7C4CE10DDFB}"/>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47" name="Rechthoek 146">
                  <a:extLst>
                    <a:ext uri="{FF2B5EF4-FFF2-40B4-BE49-F238E27FC236}">
                      <a16:creationId xmlns:a16="http://schemas.microsoft.com/office/drawing/2014/main" id="{C024A17F-57DA-4CE8-8CFB-620696FBEB80}"/>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sp>
          <p:nvSpPr>
            <p:cNvPr id="84" name="Ovaal 83">
              <a:extLst>
                <a:ext uri="{FF2B5EF4-FFF2-40B4-BE49-F238E27FC236}">
                  <a16:creationId xmlns:a16="http://schemas.microsoft.com/office/drawing/2014/main" id="{6B404E5B-A21A-48CD-9633-E950FE14BC16}"/>
                </a:ext>
              </a:extLst>
            </p:cNvPr>
            <p:cNvSpPr/>
            <p:nvPr userDrawn="1"/>
          </p:nvSpPr>
          <p:spPr>
            <a:xfrm>
              <a:off x="12391601" y="40276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85" name="Rechthoek 84">
              <a:extLst>
                <a:ext uri="{FF2B5EF4-FFF2-40B4-BE49-F238E27FC236}">
                  <a16:creationId xmlns:a16="http://schemas.microsoft.com/office/drawing/2014/main" id="{3BD891F5-8C9E-4D5F-9723-D81EB874E023}"/>
                </a:ext>
              </a:extLst>
            </p:cNvPr>
            <p:cNvSpPr/>
            <p:nvPr userDrawn="1"/>
          </p:nvSpPr>
          <p:spPr>
            <a:xfrm>
              <a:off x="12757283" y="4093714"/>
              <a:ext cx="2817996" cy="628659"/>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Staat het invoegvenster achter de oranje lijn? Klik dan op de rechtermuisknop en kies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voorgrond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om deze naar voren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 halen. Klik na het invoegen op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35" name="Rechte verbindingslijn 134">
              <a:extLst>
                <a:ext uri="{FF2B5EF4-FFF2-40B4-BE49-F238E27FC236}">
                  <a16:creationId xmlns:a16="http://schemas.microsoft.com/office/drawing/2014/main" id="{A8CAD07D-6BEC-4525-A385-59CA6FD1ACC3}"/>
                </a:ext>
              </a:extLst>
            </p:cNvPr>
            <p:cNvCxnSpPr>
              <a:cxnSpLocks/>
            </p:cNvCxnSpPr>
            <p:nvPr userDrawn="1"/>
          </p:nvCxnSpPr>
          <p:spPr>
            <a:xfrm>
              <a:off x="12397261" y="3909489"/>
              <a:ext cx="3178017" cy="0"/>
            </a:xfrm>
            <a:prstGeom prst="line">
              <a:avLst/>
            </a:prstGeom>
            <a:noFill/>
            <a:ln w="3175" cap="flat" cmpd="sng" algn="ctr">
              <a:solidFill>
                <a:schemeClr val="accent1"/>
              </a:solidFill>
              <a:prstDash val="solid"/>
            </a:ln>
            <a:effectLst/>
          </p:spPr>
        </p:cxnSp>
      </p:grpSp>
      <p:sp>
        <p:nvSpPr>
          <p:cNvPr id="74" name="logo">
            <a:extLst>
              <a:ext uri="{FF2B5EF4-FFF2-40B4-BE49-F238E27FC236}">
                <a16:creationId xmlns:a16="http://schemas.microsoft.com/office/drawing/2014/main" id="{458ED21E-36CB-428F-A21D-04589AFD8EE0}"/>
              </a:ext>
            </a:extLst>
          </p:cNvPr>
          <p:cNvSpPr>
            <a:spLocks noGrp="1"/>
          </p:cNvSpPr>
          <p:nvPr>
            <p:ph type="body" sz="quarter" idx="64" hasCustomPrompt="1"/>
          </p:nvPr>
        </p:nvSpPr>
        <p:spPr>
          <a:xfrm>
            <a:off x="10691963" y="5852007"/>
            <a:ext cx="991742" cy="486603"/>
          </a:xfrm>
          <a:blipFill>
            <a:blip r:embed="rId3" cstate="print"/>
            <a:srcRect/>
            <a:stretch>
              <a:fillRect l="1580" r="1580"/>
            </a:stretch>
          </a:blipFill>
        </p:spPr>
        <p:txBody>
          <a:bodyPr anchor="t"/>
          <a:lstStyle>
            <a:lvl1pPr marL="0" indent="0" algn="ctr">
              <a:lnSpc>
                <a:spcPct val="80000"/>
              </a:lnSpc>
              <a:buNone/>
              <a:defRPr sz="1600" b="0">
                <a:solidFill>
                  <a:schemeClr val="tx1"/>
                </a:solidFill>
                <a:effectLst/>
                <a:latin typeface="+mj-lt"/>
              </a:defRPr>
            </a:lvl1pPr>
          </a:lstStyle>
          <a:p>
            <a:pPr lvl="0"/>
            <a:r>
              <a:rPr lang="nl-NL"/>
              <a:t>  </a:t>
            </a:r>
            <a:endParaRPr lang="nl-NL" dirty="0"/>
          </a:p>
        </p:txBody>
      </p:sp>
      <p:sp>
        <p:nvSpPr>
          <p:cNvPr id="87" name="Tijdelijke aanduiding voor dianummer 5">
            <a:extLst>
              <a:ext uri="{FF2B5EF4-FFF2-40B4-BE49-F238E27FC236}">
                <a16:creationId xmlns:a16="http://schemas.microsoft.com/office/drawing/2014/main" id="{1ADB3DF9-1775-4B02-BB3B-7CA5D78347E5}"/>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2965294937"/>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ITAAT - ZWART (100% FOTO)">
    <p:spTree>
      <p:nvGrpSpPr>
        <p:cNvPr id="1" name=""/>
        <p:cNvGrpSpPr/>
        <p:nvPr/>
      </p:nvGrpSpPr>
      <p:grpSpPr>
        <a:xfrm>
          <a:off x="0" y="0"/>
          <a:ext cx="0" cy="0"/>
          <a:chOff x="0" y="0"/>
          <a:chExt cx="0" cy="0"/>
        </a:xfrm>
      </p:grpSpPr>
      <p:sp>
        <p:nvSpPr>
          <p:cNvPr id="29" name="Cover logo">
            <a:extLst>
              <a:ext uri="{FF2B5EF4-FFF2-40B4-BE49-F238E27FC236}">
                <a16:creationId xmlns:a16="http://schemas.microsoft.com/office/drawing/2014/main" id="{53E90B51-6AB8-431C-94A8-DB69841799D4}"/>
              </a:ext>
            </a:extLst>
          </p:cNvPr>
          <p:cNvSpPr/>
          <p:nvPr userDrawn="1"/>
        </p:nvSpPr>
        <p:spPr>
          <a:xfrm>
            <a:off x="10325101" y="5688413"/>
            <a:ext cx="1866900" cy="1169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3" name="Tijdelijke aanduiding voor datum 3">
            <a:extLst>
              <a:ext uri="{FF2B5EF4-FFF2-40B4-BE49-F238E27FC236}">
                <a16:creationId xmlns:a16="http://schemas.microsoft.com/office/drawing/2014/main" id="{C920EDDF-0CF0-40F2-A240-62F1DBE1BD6B}"/>
              </a:ext>
            </a:extLst>
          </p:cNvPr>
          <p:cNvSpPr>
            <a:spLocks noGrp="1"/>
          </p:cNvSpPr>
          <p:nvPr>
            <p:ph type="dt" sz="half" idx="10"/>
          </p:nvPr>
        </p:nvSpPr>
        <p:spPr>
          <a:xfrm>
            <a:off x="7645707" y="7004037"/>
            <a:ext cx="3140325" cy="216909"/>
          </a:xfrm>
        </p:spPr>
        <p:txBody>
          <a:bodyPr/>
          <a:lstStyle/>
          <a:p>
            <a:fld id="{55BCB403-09F6-440C-917F-2935035CF967}" type="datetime1">
              <a:rPr lang="nl-NL" smtClean="0"/>
              <a:pPr/>
              <a:t>10-5-2019</a:t>
            </a:fld>
            <a:endParaRPr lang="nl-NL"/>
          </a:p>
        </p:txBody>
      </p:sp>
      <p:sp>
        <p:nvSpPr>
          <p:cNvPr id="64" name="Tijdelijke aanduiding voor voettekst 4">
            <a:extLst>
              <a:ext uri="{FF2B5EF4-FFF2-40B4-BE49-F238E27FC236}">
                <a16:creationId xmlns:a16="http://schemas.microsoft.com/office/drawing/2014/main" id="{D9BD7BD9-035F-447F-81D8-F794B396CC5E}"/>
              </a:ext>
            </a:extLst>
          </p:cNvPr>
          <p:cNvSpPr>
            <a:spLocks noGrp="1"/>
          </p:cNvSpPr>
          <p:nvPr>
            <p:ph type="ftr" sz="quarter" idx="11"/>
          </p:nvPr>
        </p:nvSpPr>
        <p:spPr>
          <a:xfrm>
            <a:off x="926910" y="7004037"/>
            <a:ext cx="6718797" cy="216909"/>
          </a:xfrm>
        </p:spPr>
        <p:txBody>
          <a:bodyPr/>
          <a:lstStyle/>
          <a:p>
            <a:r>
              <a:rPr lang="nl-NL" dirty="0"/>
              <a:t>&lt;Plaats hier je voettekst&gt;</a:t>
            </a:r>
          </a:p>
        </p:txBody>
      </p:sp>
      <p:sp>
        <p:nvSpPr>
          <p:cNvPr id="81" name="foto">
            <a:extLst>
              <a:ext uri="{FF2B5EF4-FFF2-40B4-BE49-F238E27FC236}">
                <a16:creationId xmlns:a16="http://schemas.microsoft.com/office/drawing/2014/main" id="{9E6F06BF-EA5C-4854-8C27-73BF65BAF07E}"/>
              </a:ext>
            </a:extLst>
          </p:cNvPr>
          <p:cNvSpPr>
            <a:spLocks noGrp="1"/>
          </p:cNvSpPr>
          <p:nvPr>
            <p:ph type="pic" sz="quarter" idx="14" hasCustomPrompt="1"/>
          </p:nvPr>
        </p:nvSpPr>
        <p:spPr>
          <a:xfrm>
            <a:off x="259064" y="261257"/>
            <a:ext cx="11670136" cy="6343604"/>
          </a:xfrm>
          <a:prstGeom prst="roundRect">
            <a:avLst>
              <a:gd name="adj" fmla="val 2210"/>
            </a:avLst>
          </a:prstGeom>
          <a:solidFill>
            <a:schemeClr val="bg1">
              <a:lumMod val="85000"/>
            </a:schemeClr>
          </a:solidFill>
        </p:spPr>
        <p:txBody>
          <a:bodyPr lIns="6480000" tIns="0" anchor="ctr" anchorCtr="0"/>
          <a:lstStyle>
            <a:lvl1pPr marL="0" indent="0" algn="l">
              <a:spcBef>
                <a:spcPts val="0"/>
              </a:spcBef>
              <a:spcAft>
                <a:spcPts val="0"/>
              </a:spcAft>
              <a:buNone/>
              <a:defRPr sz="1050" b="1" baseline="0"/>
            </a:lvl1pPr>
          </a:lstStyle>
          <a:p>
            <a:r>
              <a:rPr lang="nl-NL" dirty="0"/>
              <a:t>Klik op het pictogram hiernaast</a:t>
            </a:r>
            <a:br>
              <a:rPr lang="nl-NL" dirty="0"/>
            </a:br>
            <a:r>
              <a:rPr lang="nl-NL" dirty="0"/>
              <a:t>om een afbeelding in te voegen</a:t>
            </a:r>
          </a:p>
        </p:txBody>
      </p:sp>
      <p:grpSp>
        <p:nvGrpSpPr>
          <p:cNvPr id="3" name="GRID" hidden="1">
            <a:extLst>
              <a:ext uri="{FF2B5EF4-FFF2-40B4-BE49-F238E27FC236}">
                <a16:creationId xmlns:a16="http://schemas.microsoft.com/office/drawing/2014/main" id="{DF9D39C2-2215-4138-8F2D-29B26FF9687E}"/>
              </a:ext>
            </a:extLst>
          </p:cNvPr>
          <p:cNvGrpSpPr/>
          <p:nvPr userDrawn="1"/>
        </p:nvGrpSpPr>
        <p:grpSpPr>
          <a:xfrm>
            <a:off x="0" y="0"/>
            <a:ext cx="12192000" cy="6858000"/>
            <a:chOff x="0" y="0"/>
            <a:chExt cx="12192000" cy="6858000"/>
          </a:xfrm>
        </p:grpSpPr>
        <p:sp>
          <p:nvSpPr>
            <p:cNvPr id="2" name="Rechthoek 1">
              <a:extLst>
                <a:ext uri="{FF2B5EF4-FFF2-40B4-BE49-F238E27FC236}">
                  <a16:creationId xmlns:a16="http://schemas.microsoft.com/office/drawing/2014/main" id="{88695B46-BCFB-46AE-BDD3-EBC5ED0EF159}"/>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8" name="Rechthoek 87">
              <a:extLst>
                <a:ext uri="{FF2B5EF4-FFF2-40B4-BE49-F238E27FC236}">
                  <a16:creationId xmlns:a16="http://schemas.microsoft.com/office/drawing/2014/main" id="{F4C4B9B5-431E-4649-8656-9BA6EC80CF9A}"/>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9" name="Rechthoek 88">
              <a:extLst>
                <a:ext uri="{FF2B5EF4-FFF2-40B4-BE49-F238E27FC236}">
                  <a16:creationId xmlns:a16="http://schemas.microsoft.com/office/drawing/2014/main" id="{8F8F300F-40D2-4E56-96C0-6EDCEF308BE4}"/>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0" name="Rechthoek 89">
              <a:extLst>
                <a:ext uri="{FF2B5EF4-FFF2-40B4-BE49-F238E27FC236}">
                  <a16:creationId xmlns:a16="http://schemas.microsoft.com/office/drawing/2014/main" id="{A2736596-913A-45B1-BFD9-BFBAB228CF30}"/>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1" name="Rechthoek 90">
              <a:extLst>
                <a:ext uri="{FF2B5EF4-FFF2-40B4-BE49-F238E27FC236}">
                  <a16:creationId xmlns:a16="http://schemas.microsoft.com/office/drawing/2014/main" id="{3E0D08FE-DAC3-4450-B117-863BD3CF4A74}"/>
                </a:ext>
              </a:extLst>
            </p:cNvPr>
            <p:cNvSpPr/>
            <p:nvPr userDrawn="1"/>
          </p:nvSpPr>
          <p:spPr>
            <a:xfrm>
              <a:off x="0" y="55462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2" name="Rechthoek 91">
              <a:extLst>
                <a:ext uri="{FF2B5EF4-FFF2-40B4-BE49-F238E27FC236}">
                  <a16:creationId xmlns:a16="http://schemas.microsoft.com/office/drawing/2014/main" id="{3FAB4B74-1C67-41D3-9B06-C6D45D157F0F}"/>
                </a:ext>
              </a:extLst>
            </p:cNvPr>
            <p:cNvSpPr/>
            <p:nvPr userDrawn="1"/>
          </p:nvSpPr>
          <p:spPr>
            <a:xfrm>
              <a:off x="548696"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3" name="Rechthoek 92">
              <a:extLst>
                <a:ext uri="{FF2B5EF4-FFF2-40B4-BE49-F238E27FC236}">
                  <a16:creationId xmlns:a16="http://schemas.microsoft.com/office/drawing/2014/main" id="{9175AA73-BB14-45AB-8655-3B2853316878}"/>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4" name="Rechthoek 93">
              <a:extLst>
                <a:ext uri="{FF2B5EF4-FFF2-40B4-BE49-F238E27FC236}">
                  <a16:creationId xmlns:a16="http://schemas.microsoft.com/office/drawing/2014/main" id="{8A551A27-F963-4330-84CC-1A36F682D208}"/>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6" name="Rechthoek 85">
              <a:extLst>
                <a:ext uri="{FF2B5EF4-FFF2-40B4-BE49-F238E27FC236}">
                  <a16:creationId xmlns:a16="http://schemas.microsoft.com/office/drawing/2014/main" id="{AAB64408-F9F2-48A3-9D2A-956BA628C6D4}"/>
                </a:ext>
              </a:extLst>
            </p:cNvPr>
            <p:cNvSpPr/>
            <p:nvPr userDrawn="1"/>
          </p:nvSpPr>
          <p:spPr>
            <a:xfrm>
              <a:off x="0" y="6074199"/>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
        <p:nvSpPr>
          <p:cNvPr id="7" name="Tekstvak 6">
            <a:extLst>
              <a:ext uri="{FF2B5EF4-FFF2-40B4-BE49-F238E27FC236}">
                <a16:creationId xmlns:a16="http://schemas.microsoft.com/office/drawing/2014/main" id="{A6DE5EA5-27BD-42F3-BD1D-C1E35D802DEE}"/>
              </a:ext>
            </a:extLst>
          </p:cNvPr>
          <p:cNvSpPr txBox="1"/>
          <p:nvPr userDrawn="1"/>
        </p:nvSpPr>
        <p:spPr>
          <a:xfrm>
            <a:off x="4728033" y="-885712"/>
            <a:ext cx="2735979"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CITAAT - ZWART (FOTO 100%)</a:t>
            </a:r>
          </a:p>
        </p:txBody>
      </p:sp>
      <p:grpSp>
        <p:nvGrpSpPr>
          <p:cNvPr id="60" name="Instructies">
            <a:extLst>
              <a:ext uri="{FF2B5EF4-FFF2-40B4-BE49-F238E27FC236}">
                <a16:creationId xmlns:a16="http://schemas.microsoft.com/office/drawing/2014/main" id="{98470357-A3BB-4987-BF3A-0293E1EAD884}"/>
              </a:ext>
            </a:extLst>
          </p:cNvPr>
          <p:cNvGrpSpPr/>
          <p:nvPr userDrawn="1"/>
        </p:nvGrpSpPr>
        <p:grpSpPr>
          <a:xfrm>
            <a:off x="12391601" y="0"/>
            <a:ext cx="3183678" cy="6589569"/>
            <a:chOff x="12391601" y="0"/>
            <a:chExt cx="3183678" cy="6589569"/>
          </a:xfrm>
        </p:grpSpPr>
        <p:grpSp>
          <p:nvGrpSpPr>
            <p:cNvPr id="61" name="Groep 60">
              <a:extLst>
                <a:ext uri="{FF2B5EF4-FFF2-40B4-BE49-F238E27FC236}">
                  <a16:creationId xmlns:a16="http://schemas.microsoft.com/office/drawing/2014/main" id="{7216C5C1-F4B1-4B57-9D51-2B13B48B5C6B}"/>
                </a:ext>
              </a:extLst>
            </p:cNvPr>
            <p:cNvGrpSpPr/>
            <p:nvPr userDrawn="1"/>
          </p:nvGrpSpPr>
          <p:grpSpPr>
            <a:xfrm>
              <a:off x="12757282" y="3100116"/>
              <a:ext cx="1499406" cy="678267"/>
              <a:chOff x="12757283" y="3120781"/>
              <a:chExt cx="1499406" cy="678267"/>
            </a:xfrm>
          </p:grpSpPr>
          <p:sp>
            <p:nvSpPr>
              <p:cNvPr id="163" name="Rechthoek 162">
                <a:extLst>
                  <a:ext uri="{FF2B5EF4-FFF2-40B4-BE49-F238E27FC236}">
                    <a16:creationId xmlns:a16="http://schemas.microsoft.com/office/drawing/2014/main" id="{FC31FD13-F608-4A9F-A9B5-A1DBE021B0F4}"/>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64" name="Rechthoek 163">
                <a:extLst>
                  <a:ext uri="{FF2B5EF4-FFF2-40B4-BE49-F238E27FC236}">
                    <a16:creationId xmlns:a16="http://schemas.microsoft.com/office/drawing/2014/main" id="{CF08CDE9-48F1-47DE-A061-FE0A4BA5FB56}"/>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65" name="Tekstvak 164">
                <a:extLst>
                  <a:ext uri="{FF2B5EF4-FFF2-40B4-BE49-F238E27FC236}">
                    <a16:creationId xmlns:a16="http://schemas.microsoft.com/office/drawing/2014/main" id="{2D3759EA-0329-4D2E-B950-F6DEA1DA7463}"/>
                  </a:ext>
                </a:extLst>
              </p:cNvPr>
              <p:cNvSpPr txBox="1"/>
              <p:nvPr userDrawn="1"/>
            </p:nvSpPr>
            <p:spPr>
              <a:xfrm>
                <a:off x="12997648" y="315989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166" name="Tekstvak 165">
                <a:extLst>
                  <a:ext uri="{FF2B5EF4-FFF2-40B4-BE49-F238E27FC236}">
                    <a16:creationId xmlns:a16="http://schemas.microsoft.com/office/drawing/2014/main" id="{346A390B-4F04-46FE-AEA9-E9933CF3A16B}"/>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167" name="Picture 3">
                <a:extLst>
                  <a:ext uri="{FF2B5EF4-FFF2-40B4-BE49-F238E27FC236}">
                    <a16:creationId xmlns:a16="http://schemas.microsoft.com/office/drawing/2014/main" id="{5D959765-4B6B-4C0F-9E1B-41CEB29D9BFB}"/>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8" name="Gelijkbenige driehoek 167">
                <a:extLst>
                  <a:ext uri="{FF2B5EF4-FFF2-40B4-BE49-F238E27FC236}">
                    <a16:creationId xmlns:a16="http://schemas.microsoft.com/office/drawing/2014/main" id="{3F8C1FF6-930D-4B1F-883F-C386F95C16CE}"/>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69" name="Groep 168">
                <a:extLst>
                  <a:ext uri="{FF2B5EF4-FFF2-40B4-BE49-F238E27FC236}">
                    <a16:creationId xmlns:a16="http://schemas.microsoft.com/office/drawing/2014/main" id="{3C538D33-FDEF-4E14-A185-047D677D69D7}"/>
                  </a:ext>
                </a:extLst>
              </p:cNvPr>
              <p:cNvGrpSpPr/>
              <p:nvPr userDrawn="1"/>
            </p:nvGrpSpPr>
            <p:grpSpPr>
              <a:xfrm>
                <a:off x="12822311" y="3178534"/>
                <a:ext cx="182309" cy="163794"/>
                <a:chOff x="12832541" y="3162395"/>
                <a:chExt cx="219532" cy="197236"/>
              </a:xfrm>
            </p:grpSpPr>
            <p:sp>
              <p:nvSpPr>
                <p:cNvPr id="174" name="Rechthoek 173">
                  <a:extLst>
                    <a:ext uri="{FF2B5EF4-FFF2-40B4-BE49-F238E27FC236}">
                      <a16:creationId xmlns:a16="http://schemas.microsoft.com/office/drawing/2014/main" id="{274FBD21-6828-4B68-913F-584B4B0E1202}"/>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5" name="Rechthoek 174">
                  <a:extLst>
                    <a:ext uri="{FF2B5EF4-FFF2-40B4-BE49-F238E27FC236}">
                      <a16:creationId xmlns:a16="http://schemas.microsoft.com/office/drawing/2014/main" id="{09BA5AE3-A533-4B65-BBD2-1EFCA1EDBE45}"/>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6" name="Rechthoek 175">
                  <a:extLst>
                    <a:ext uri="{FF2B5EF4-FFF2-40B4-BE49-F238E27FC236}">
                      <a16:creationId xmlns:a16="http://schemas.microsoft.com/office/drawing/2014/main" id="{72E84307-5A87-442F-8FF9-7FEBE7B50706}"/>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nvGrpSpPr>
              <p:cNvPr id="170" name="Groep 169">
                <a:extLst>
                  <a:ext uri="{FF2B5EF4-FFF2-40B4-BE49-F238E27FC236}">
                    <a16:creationId xmlns:a16="http://schemas.microsoft.com/office/drawing/2014/main" id="{495CC8FE-D427-4294-BDD6-26C033F57EBE}"/>
                  </a:ext>
                </a:extLst>
              </p:cNvPr>
              <p:cNvGrpSpPr/>
              <p:nvPr userDrawn="1"/>
            </p:nvGrpSpPr>
            <p:grpSpPr>
              <a:xfrm>
                <a:off x="12822311" y="3480352"/>
                <a:ext cx="182309" cy="163794"/>
                <a:chOff x="12832541" y="3162395"/>
                <a:chExt cx="219532" cy="197236"/>
              </a:xfrm>
            </p:grpSpPr>
            <p:sp>
              <p:nvSpPr>
                <p:cNvPr id="171" name="Rechthoek 170">
                  <a:extLst>
                    <a:ext uri="{FF2B5EF4-FFF2-40B4-BE49-F238E27FC236}">
                      <a16:creationId xmlns:a16="http://schemas.microsoft.com/office/drawing/2014/main" id="{FC68A5C7-E609-41C7-B288-8F2C7EA9B165}"/>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2" name="Rechthoek 171">
                  <a:extLst>
                    <a:ext uri="{FF2B5EF4-FFF2-40B4-BE49-F238E27FC236}">
                      <a16:creationId xmlns:a16="http://schemas.microsoft.com/office/drawing/2014/main" id="{3321C70B-29B3-48B6-A676-0F8E5F570EF1}"/>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3" name="Rechthoek 172">
                  <a:extLst>
                    <a:ext uri="{FF2B5EF4-FFF2-40B4-BE49-F238E27FC236}">
                      <a16:creationId xmlns:a16="http://schemas.microsoft.com/office/drawing/2014/main" id="{417364DA-3A21-4534-B44E-7A3B1ADE2C81}"/>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grpSp>
          <p:nvGrpSpPr>
            <p:cNvPr id="62" name="Meer informatie">
              <a:extLst>
                <a:ext uri="{FF2B5EF4-FFF2-40B4-BE49-F238E27FC236}">
                  <a16:creationId xmlns:a16="http://schemas.microsoft.com/office/drawing/2014/main" id="{650CD994-0CE0-4FE2-99FF-9744C95370A3}"/>
                </a:ext>
              </a:extLst>
            </p:cNvPr>
            <p:cNvGrpSpPr/>
            <p:nvPr userDrawn="1"/>
          </p:nvGrpSpPr>
          <p:grpSpPr>
            <a:xfrm>
              <a:off x="12396764" y="5806296"/>
              <a:ext cx="3178515" cy="783273"/>
              <a:chOff x="-3741486" y="3386444"/>
              <a:chExt cx="3178515" cy="783273"/>
            </a:xfrm>
          </p:grpSpPr>
          <p:sp>
            <p:nvSpPr>
              <p:cNvPr id="160" name="Freeform 101">
                <a:extLst>
                  <a:ext uri="{FF2B5EF4-FFF2-40B4-BE49-F238E27FC236}">
                    <a16:creationId xmlns:a16="http://schemas.microsoft.com/office/drawing/2014/main" id="{B75B8996-C368-4210-8D25-5937B697B9EB}"/>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dirty="0"/>
              </a:p>
            </p:txBody>
          </p:sp>
          <p:sp>
            <p:nvSpPr>
              <p:cNvPr id="161" name="Rechthoek 160">
                <a:extLst>
                  <a:ext uri="{FF2B5EF4-FFF2-40B4-BE49-F238E27FC236}">
                    <a16:creationId xmlns:a16="http://schemas.microsoft.com/office/drawing/2014/main" id="{E05D4D07-5FB3-4EC9-86F9-4E9D6220A1A1}"/>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162" name="Rechte verbindingslijn 161">
                <a:extLst>
                  <a:ext uri="{FF2B5EF4-FFF2-40B4-BE49-F238E27FC236}">
                    <a16:creationId xmlns:a16="http://schemas.microsoft.com/office/drawing/2014/main" id="{C5897805-9BF7-466B-90B4-122E11DA9C89}"/>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67" name="Rechthoek 66">
              <a:extLst>
                <a:ext uri="{FF2B5EF4-FFF2-40B4-BE49-F238E27FC236}">
                  <a16:creationId xmlns:a16="http://schemas.microsoft.com/office/drawing/2014/main" id="{8A2936BC-0D2F-4DEC-9A36-D49BB4790B82}"/>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Afbeelding invoegen/veranderen</a:t>
              </a:r>
            </a:p>
          </p:txBody>
        </p:sp>
        <p:sp>
          <p:nvSpPr>
            <p:cNvPr id="69" name="Ovaal 68">
              <a:extLst>
                <a:ext uri="{FF2B5EF4-FFF2-40B4-BE49-F238E27FC236}">
                  <a16:creationId xmlns:a16="http://schemas.microsoft.com/office/drawing/2014/main" id="{D8479DE8-58D3-4BD6-8B33-1D342945635A}"/>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70" name="Rechte verbindingslijn 69">
              <a:extLst>
                <a:ext uri="{FF2B5EF4-FFF2-40B4-BE49-F238E27FC236}">
                  <a16:creationId xmlns:a16="http://schemas.microsoft.com/office/drawing/2014/main" id="{F68F612D-E2FE-438B-AF6C-D650A11D6173}"/>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71" name="Rechte verbindingslijn 70">
              <a:extLst>
                <a:ext uri="{FF2B5EF4-FFF2-40B4-BE49-F238E27FC236}">
                  <a16:creationId xmlns:a16="http://schemas.microsoft.com/office/drawing/2014/main" id="{1719104B-BFD6-4F99-ACB0-76A6B91F6BF1}"/>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72" name="Rechthoek 71">
              <a:extLst>
                <a:ext uri="{FF2B5EF4-FFF2-40B4-BE49-F238E27FC236}">
                  <a16:creationId xmlns:a16="http://schemas.microsoft.com/office/drawing/2014/main" id="{6A76C2CE-5F20-4EB2-9A6F-65D70EA662D3}"/>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73" name="Rechte verbindingslijn 72">
              <a:extLst>
                <a:ext uri="{FF2B5EF4-FFF2-40B4-BE49-F238E27FC236}">
                  <a16:creationId xmlns:a16="http://schemas.microsoft.com/office/drawing/2014/main" id="{B642726B-5625-41A3-97FD-51B3ADC166E2}"/>
                </a:ext>
              </a:extLst>
            </p:cNvPr>
            <p:cNvCxnSpPr>
              <a:cxnSpLocks/>
            </p:cNvCxnSpPr>
            <p:nvPr userDrawn="1"/>
          </p:nvCxnSpPr>
          <p:spPr>
            <a:xfrm>
              <a:off x="12397261" y="5688413"/>
              <a:ext cx="3178017" cy="0"/>
            </a:xfrm>
            <a:prstGeom prst="line">
              <a:avLst/>
            </a:prstGeom>
            <a:noFill/>
            <a:ln w="3175" cap="flat" cmpd="sng" algn="ctr">
              <a:solidFill>
                <a:schemeClr val="accent1"/>
              </a:solidFill>
              <a:prstDash val="solid"/>
            </a:ln>
            <a:effectLst/>
          </p:spPr>
        </p:cxnSp>
        <p:sp>
          <p:nvSpPr>
            <p:cNvPr id="75" name="Ovaal 74">
              <a:extLst>
                <a:ext uri="{FF2B5EF4-FFF2-40B4-BE49-F238E27FC236}">
                  <a16:creationId xmlns:a16="http://schemas.microsoft.com/office/drawing/2014/main" id="{6A1D5F81-2CCD-4841-A8BC-C55424790FDA}"/>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76" name="Rechthoek 75">
              <a:extLst>
                <a:ext uri="{FF2B5EF4-FFF2-40B4-BE49-F238E27FC236}">
                  <a16:creationId xmlns:a16="http://schemas.microsoft.com/office/drawing/2014/main" id="{51DEED6B-8A75-4CCC-B153-B4C182E02F93}"/>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77" name="Groep 76">
              <a:extLst>
                <a:ext uri="{FF2B5EF4-FFF2-40B4-BE49-F238E27FC236}">
                  <a16:creationId xmlns:a16="http://schemas.microsoft.com/office/drawing/2014/main" id="{39404035-A07A-4071-8C0F-8FC1846C53EC}"/>
                </a:ext>
              </a:extLst>
            </p:cNvPr>
            <p:cNvGrpSpPr/>
            <p:nvPr userDrawn="1"/>
          </p:nvGrpSpPr>
          <p:grpSpPr>
            <a:xfrm>
              <a:off x="12757282" y="2184550"/>
              <a:ext cx="825500" cy="209550"/>
              <a:chOff x="13504624" y="2482850"/>
              <a:chExt cx="825500" cy="209550"/>
            </a:xfrm>
          </p:grpSpPr>
          <p:sp>
            <p:nvSpPr>
              <p:cNvPr id="157" name="Rechthoek 156">
                <a:extLst>
                  <a:ext uri="{FF2B5EF4-FFF2-40B4-BE49-F238E27FC236}">
                    <a16:creationId xmlns:a16="http://schemas.microsoft.com/office/drawing/2014/main" id="{B9FCAFAF-FDFA-45FE-8FB4-A95BFDF2CA0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58" name="Rechte verbindingslijn 157">
                <a:extLst>
                  <a:ext uri="{FF2B5EF4-FFF2-40B4-BE49-F238E27FC236}">
                    <a16:creationId xmlns:a16="http://schemas.microsoft.com/office/drawing/2014/main" id="{937B9EA0-1740-4175-BB87-E60F9BF3440D}"/>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59" name="Gelijkbenige driehoek 158">
                <a:extLst>
                  <a:ext uri="{FF2B5EF4-FFF2-40B4-BE49-F238E27FC236}">
                    <a16:creationId xmlns:a16="http://schemas.microsoft.com/office/drawing/2014/main" id="{AD5D6E17-3679-4ECD-BB9A-094F5E0E7170}"/>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78" name="Groep 77">
              <a:extLst>
                <a:ext uri="{FF2B5EF4-FFF2-40B4-BE49-F238E27FC236}">
                  <a16:creationId xmlns:a16="http://schemas.microsoft.com/office/drawing/2014/main" id="{31D6A9A0-2C04-45EC-9FC9-53A66589F59A}"/>
                </a:ext>
              </a:extLst>
            </p:cNvPr>
            <p:cNvGrpSpPr/>
            <p:nvPr userDrawn="1"/>
          </p:nvGrpSpPr>
          <p:grpSpPr>
            <a:xfrm>
              <a:off x="12757282" y="1141626"/>
              <a:ext cx="294789" cy="318834"/>
              <a:chOff x="14466489" y="1001522"/>
              <a:chExt cx="290627" cy="314333"/>
            </a:xfrm>
          </p:grpSpPr>
          <p:sp>
            <p:nvSpPr>
              <p:cNvPr id="151" name="Rechthoek 150">
                <a:extLst>
                  <a:ext uri="{FF2B5EF4-FFF2-40B4-BE49-F238E27FC236}">
                    <a16:creationId xmlns:a16="http://schemas.microsoft.com/office/drawing/2014/main" id="{7537D14E-3145-41AA-8BA6-E2DA4792DAB5}"/>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52" name="Ovaal 151">
                <a:extLst>
                  <a:ext uri="{FF2B5EF4-FFF2-40B4-BE49-F238E27FC236}">
                    <a16:creationId xmlns:a16="http://schemas.microsoft.com/office/drawing/2014/main" id="{5A063F0D-3016-4D67-A80E-A2ACE05C76A0}"/>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53" name="Vrije vorm: vorm 152">
                <a:extLst>
                  <a:ext uri="{FF2B5EF4-FFF2-40B4-BE49-F238E27FC236}">
                    <a16:creationId xmlns:a16="http://schemas.microsoft.com/office/drawing/2014/main" id="{B6672389-7339-4818-917A-210CB31A7851}"/>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54" name="Rechthoek: afgeronde hoeken 153">
                <a:extLst>
                  <a:ext uri="{FF2B5EF4-FFF2-40B4-BE49-F238E27FC236}">
                    <a16:creationId xmlns:a16="http://schemas.microsoft.com/office/drawing/2014/main" id="{CC87DF75-C992-4B02-97F4-10B66F4FCBB5}"/>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155" name="Rechte verbindingslijn 154">
                <a:extLst>
                  <a:ext uri="{FF2B5EF4-FFF2-40B4-BE49-F238E27FC236}">
                    <a16:creationId xmlns:a16="http://schemas.microsoft.com/office/drawing/2014/main" id="{A594B960-EC39-48A1-BD3B-8BDE1CEA55DC}"/>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56" name="Rechte verbindingslijn 155">
                <a:extLst>
                  <a:ext uri="{FF2B5EF4-FFF2-40B4-BE49-F238E27FC236}">
                    <a16:creationId xmlns:a16="http://schemas.microsoft.com/office/drawing/2014/main" id="{29E4933F-B681-40E9-81E6-4BFE50351C8B}"/>
                  </a:ext>
                </a:extLst>
              </p:cNvPr>
              <p:cNvCxnSpPr>
                <a:cxnSpLocks/>
                <a:stCxn id="154"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79" name="Ovaal 78">
              <a:extLst>
                <a:ext uri="{FF2B5EF4-FFF2-40B4-BE49-F238E27FC236}">
                  <a16:creationId xmlns:a16="http://schemas.microsoft.com/office/drawing/2014/main" id="{95ADBB4B-DB43-4B95-BBB1-4EF78D913B23}"/>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80" name="Rechthoek 79">
              <a:extLst>
                <a:ext uri="{FF2B5EF4-FFF2-40B4-BE49-F238E27FC236}">
                  <a16:creationId xmlns:a16="http://schemas.microsoft.com/office/drawing/2014/main" id="{28504821-72A2-4CEA-9D50-70679CC2C0B7}"/>
                </a:ext>
              </a:extLst>
            </p:cNvPr>
            <p:cNvSpPr/>
            <p:nvPr userDrawn="1"/>
          </p:nvSpPr>
          <p:spPr>
            <a:xfrm>
              <a:off x="12757283" y="2684015"/>
              <a:ext cx="2817996" cy="31661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Klik met de rechter muisknop op de afbeelding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82" name="Rechte verbindingslijn 81">
              <a:extLst>
                <a:ext uri="{FF2B5EF4-FFF2-40B4-BE49-F238E27FC236}">
                  <a16:creationId xmlns:a16="http://schemas.microsoft.com/office/drawing/2014/main" id="{240EAD0F-2F2B-4096-9FD4-D4694C040511}"/>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83" name="Groep 82">
              <a:extLst>
                <a:ext uri="{FF2B5EF4-FFF2-40B4-BE49-F238E27FC236}">
                  <a16:creationId xmlns:a16="http://schemas.microsoft.com/office/drawing/2014/main" id="{21918E90-E0C4-4A19-B70F-77772F93CCCE}"/>
                </a:ext>
              </a:extLst>
            </p:cNvPr>
            <p:cNvGrpSpPr/>
            <p:nvPr userDrawn="1"/>
          </p:nvGrpSpPr>
          <p:grpSpPr>
            <a:xfrm>
              <a:off x="12757282" y="4967075"/>
              <a:ext cx="1499406" cy="580946"/>
              <a:chOff x="12757283" y="3120781"/>
              <a:chExt cx="1499406" cy="580946"/>
            </a:xfrm>
          </p:grpSpPr>
          <p:sp>
            <p:nvSpPr>
              <p:cNvPr id="137" name="Rechthoek 136">
                <a:extLst>
                  <a:ext uri="{FF2B5EF4-FFF2-40B4-BE49-F238E27FC236}">
                    <a16:creationId xmlns:a16="http://schemas.microsoft.com/office/drawing/2014/main" id="{C505D121-7242-4280-A811-F9654B7259E3}"/>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8" name="Rechthoek 137">
                <a:extLst>
                  <a:ext uri="{FF2B5EF4-FFF2-40B4-BE49-F238E27FC236}">
                    <a16:creationId xmlns:a16="http://schemas.microsoft.com/office/drawing/2014/main" id="{9E207B54-A356-463F-BDD8-988B2933314B}"/>
                  </a:ext>
                </a:extLst>
              </p:cNvPr>
              <p:cNvSpPr/>
              <p:nvPr userDrawn="1"/>
            </p:nvSpPr>
            <p:spPr>
              <a:xfrm>
                <a:off x="12761843" y="314642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00" b="1" noProof="0" dirty="0">
                  <a:solidFill>
                    <a:schemeClr val="tx1"/>
                  </a:solidFill>
                </a:endParaRPr>
              </a:p>
            </p:txBody>
          </p:sp>
          <p:sp>
            <p:nvSpPr>
              <p:cNvPr id="139" name="Tekstvak 138">
                <a:extLst>
                  <a:ext uri="{FF2B5EF4-FFF2-40B4-BE49-F238E27FC236}">
                    <a16:creationId xmlns:a16="http://schemas.microsoft.com/office/drawing/2014/main" id="{030C3FAC-57AC-41A4-B754-252703D57B58}"/>
                  </a:ext>
                </a:extLst>
              </p:cNvPr>
              <p:cNvSpPr txBox="1"/>
              <p:nvPr userDrawn="1"/>
            </p:nvSpPr>
            <p:spPr>
              <a:xfrm>
                <a:off x="12997648" y="317347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140" name="Tekstvak 139">
                <a:extLst>
                  <a:ext uri="{FF2B5EF4-FFF2-40B4-BE49-F238E27FC236}">
                    <a16:creationId xmlns:a16="http://schemas.microsoft.com/office/drawing/2014/main" id="{5C11FAC4-4C9D-4DED-B58C-8B3C3878D53D}"/>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141" name="Picture 3">
                <a:extLst>
                  <a:ext uri="{FF2B5EF4-FFF2-40B4-BE49-F238E27FC236}">
                    <a16:creationId xmlns:a16="http://schemas.microsoft.com/office/drawing/2014/main" id="{05F88D51-A991-4386-ADA4-11EDA59DD8E6}"/>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24386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2" name="Gelijkbenige driehoek 141">
                <a:extLst>
                  <a:ext uri="{FF2B5EF4-FFF2-40B4-BE49-F238E27FC236}">
                    <a16:creationId xmlns:a16="http://schemas.microsoft.com/office/drawing/2014/main" id="{8DE089DD-599B-460B-9DAE-D75E57CA5E25}"/>
                  </a:ext>
                </a:extLst>
              </p:cNvPr>
              <p:cNvSpPr/>
              <p:nvPr userDrawn="1"/>
            </p:nvSpPr>
            <p:spPr>
              <a:xfrm rot="5400000">
                <a:off x="14094210" y="32441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43" name="Groep 142">
                <a:extLst>
                  <a:ext uri="{FF2B5EF4-FFF2-40B4-BE49-F238E27FC236}">
                    <a16:creationId xmlns:a16="http://schemas.microsoft.com/office/drawing/2014/main" id="{A5951D05-6D0B-4634-A3CD-03C4848054FA}"/>
                  </a:ext>
                </a:extLst>
              </p:cNvPr>
              <p:cNvGrpSpPr/>
              <p:nvPr userDrawn="1"/>
            </p:nvGrpSpPr>
            <p:grpSpPr>
              <a:xfrm>
                <a:off x="12822311" y="3178534"/>
                <a:ext cx="182309" cy="163794"/>
                <a:chOff x="12832541" y="3162395"/>
                <a:chExt cx="219532" cy="197236"/>
              </a:xfrm>
            </p:grpSpPr>
            <p:sp>
              <p:nvSpPr>
                <p:cNvPr id="148" name="Rechthoek 147">
                  <a:extLst>
                    <a:ext uri="{FF2B5EF4-FFF2-40B4-BE49-F238E27FC236}">
                      <a16:creationId xmlns:a16="http://schemas.microsoft.com/office/drawing/2014/main" id="{07BDD439-596B-4C5D-A74F-A713FEB706E9}"/>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49" name="Rechthoek 148">
                  <a:extLst>
                    <a:ext uri="{FF2B5EF4-FFF2-40B4-BE49-F238E27FC236}">
                      <a16:creationId xmlns:a16="http://schemas.microsoft.com/office/drawing/2014/main" id="{3981B1DD-F789-4EA5-B4C6-9CEFC733AEC2}"/>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50" name="Rechthoek 149">
                  <a:extLst>
                    <a:ext uri="{FF2B5EF4-FFF2-40B4-BE49-F238E27FC236}">
                      <a16:creationId xmlns:a16="http://schemas.microsoft.com/office/drawing/2014/main" id="{842F42B4-4878-410D-904A-E73DA089926C}"/>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nvGrpSpPr>
              <p:cNvPr id="144" name="Groep 143">
                <a:extLst>
                  <a:ext uri="{FF2B5EF4-FFF2-40B4-BE49-F238E27FC236}">
                    <a16:creationId xmlns:a16="http://schemas.microsoft.com/office/drawing/2014/main" id="{4E12BE22-FB15-497E-9873-919D343F0EBF}"/>
                  </a:ext>
                </a:extLst>
              </p:cNvPr>
              <p:cNvGrpSpPr/>
              <p:nvPr userDrawn="1"/>
            </p:nvGrpSpPr>
            <p:grpSpPr>
              <a:xfrm>
                <a:off x="12822311" y="3480352"/>
                <a:ext cx="182309" cy="163794"/>
                <a:chOff x="12832541" y="3162395"/>
                <a:chExt cx="219532" cy="197236"/>
              </a:xfrm>
            </p:grpSpPr>
            <p:sp>
              <p:nvSpPr>
                <p:cNvPr id="145" name="Rechthoek 144">
                  <a:extLst>
                    <a:ext uri="{FF2B5EF4-FFF2-40B4-BE49-F238E27FC236}">
                      <a16:creationId xmlns:a16="http://schemas.microsoft.com/office/drawing/2014/main" id="{041B8852-528A-4DE0-90D1-89383BC87B3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46" name="Rechthoek 145">
                  <a:extLst>
                    <a:ext uri="{FF2B5EF4-FFF2-40B4-BE49-F238E27FC236}">
                      <a16:creationId xmlns:a16="http://schemas.microsoft.com/office/drawing/2014/main" id="{DA209949-23BB-4725-8472-A7C4CE10DDFB}"/>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47" name="Rechthoek 146">
                  <a:extLst>
                    <a:ext uri="{FF2B5EF4-FFF2-40B4-BE49-F238E27FC236}">
                      <a16:creationId xmlns:a16="http://schemas.microsoft.com/office/drawing/2014/main" id="{C024A17F-57DA-4CE8-8CFB-620696FBEB80}"/>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sp>
          <p:nvSpPr>
            <p:cNvPr id="84" name="Ovaal 83">
              <a:extLst>
                <a:ext uri="{FF2B5EF4-FFF2-40B4-BE49-F238E27FC236}">
                  <a16:creationId xmlns:a16="http://schemas.microsoft.com/office/drawing/2014/main" id="{6B404E5B-A21A-48CD-9633-E950FE14BC16}"/>
                </a:ext>
              </a:extLst>
            </p:cNvPr>
            <p:cNvSpPr/>
            <p:nvPr userDrawn="1"/>
          </p:nvSpPr>
          <p:spPr>
            <a:xfrm>
              <a:off x="12391601" y="40276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85" name="Rechthoek 84">
              <a:extLst>
                <a:ext uri="{FF2B5EF4-FFF2-40B4-BE49-F238E27FC236}">
                  <a16:creationId xmlns:a16="http://schemas.microsoft.com/office/drawing/2014/main" id="{3BD891F5-8C9E-4D5F-9723-D81EB874E023}"/>
                </a:ext>
              </a:extLst>
            </p:cNvPr>
            <p:cNvSpPr/>
            <p:nvPr userDrawn="1"/>
          </p:nvSpPr>
          <p:spPr>
            <a:xfrm>
              <a:off x="12757283" y="4093714"/>
              <a:ext cx="2817996" cy="628659"/>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Staat het invoegvenster achter de oranje lijn? Klik dan op de rechtermuisknop en kies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voorgrond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om deze naar voren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 halen. Klik na het invoegen op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35" name="Rechte verbindingslijn 134">
              <a:extLst>
                <a:ext uri="{FF2B5EF4-FFF2-40B4-BE49-F238E27FC236}">
                  <a16:creationId xmlns:a16="http://schemas.microsoft.com/office/drawing/2014/main" id="{A8CAD07D-6BEC-4525-A385-59CA6FD1ACC3}"/>
                </a:ext>
              </a:extLst>
            </p:cNvPr>
            <p:cNvCxnSpPr>
              <a:cxnSpLocks/>
            </p:cNvCxnSpPr>
            <p:nvPr userDrawn="1"/>
          </p:nvCxnSpPr>
          <p:spPr>
            <a:xfrm>
              <a:off x="12397261" y="3909489"/>
              <a:ext cx="3178017" cy="0"/>
            </a:xfrm>
            <a:prstGeom prst="line">
              <a:avLst/>
            </a:prstGeom>
            <a:noFill/>
            <a:ln w="3175" cap="flat" cmpd="sng" algn="ctr">
              <a:solidFill>
                <a:schemeClr val="accent1"/>
              </a:solidFill>
              <a:prstDash val="solid"/>
            </a:ln>
            <a:effectLst/>
          </p:spPr>
        </p:cxnSp>
      </p:grpSp>
      <p:sp>
        <p:nvSpPr>
          <p:cNvPr id="74" name="logo">
            <a:extLst>
              <a:ext uri="{FF2B5EF4-FFF2-40B4-BE49-F238E27FC236}">
                <a16:creationId xmlns:a16="http://schemas.microsoft.com/office/drawing/2014/main" id="{458ED21E-36CB-428F-A21D-04589AFD8EE0}"/>
              </a:ext>
            </a:extLst>
          </p:cNvPr>
          <p:cNvSpPr>
            <a:spLocks noGrp="1"/>
          </p:cNvSpPr>
          <p:nvPr>
            <p:ph type="body" sz="quarter" idx="64" hasCustomPrompt="1"/>
          </p:nvPr>
        </p:nvSpPr>
        <p:spPr>
          <a:xfrm>
            <a:off x="10691963" y="5852007"/>
            <a:ext cx="991742" cy="486603"/>
          </a:xfrm>
          <a:blipFill>
            <a:blip r:embed="rId3" cstate="print"/>
            <a:srcRect/>
            <a:stretch>
              <a:fillRect l="1580" r="1580"/>
            </a:stretch>
          </a:blipFill>
        </p:spPr>
        <p:txBody>
          <a:bodyPr anchor="t"/>
          <a:lstStyle>
            <a:lvl1pPr marL="0" indent="0" algn="ctr">
              <a:lnSpc>
                <a:spcPct val="80000"/>
              </a:lnSpc>
              <a:buNone/>
              <a:defRPr sz="1600" b="0">
                <a:solidFill>
                  <a:schemeClr val="tx1"/>
                </a:solidFill>
                <a:effectLst/>
                <a:latin typeface="+mj-lt"/>
              </a:defRPr>
            </a:lvl1pPr>
          </a:lstStyle>
          <a:p>
            <a:pPr lvl="0"/>
            <a:r>
              <a:rPr lang="nl-NL"/>
              <a:t>  </a:t>
            </a:r>
            <a:endParaRPr lang="nl-NL" dirty="0"/>
          </a:p>
        </p:txBody>
      </p:sp>
      <p:sp>
        <p:nvSpPr>
          <p:cNvPr id="5" name="Tijdelijke aanduiding voor tekst 4">
            <a:extLst>
              <a:ext uri="{FF2B5EF4-FFF2-40B4-BE49-F238E27FC236}">
                <a16:creationId xmlns:a16="http://schemas.microsoft.com/office/drawing/2014/main" id="{7AF0307D-613D-4A4A-87F3-837BD313BCE6}"/>
              </a:ext>
            </a:extLst>
          </p:cNvPr>
          <p:cNvSpPr>
            <a:spLocks noGrp="1"/>
          </p:cNvSpPr>
          <p:nvPr>
            <p:ph type="body" sz="quarter" idx="65" hasCustomPrompt="1"/>
          </p:nvPr>
        </p:nvSpPr>
        <p:spPr>
          <a:xfrm>
            <a:off x="820498" y="824593"/>
            <a:ext cx="4448188" cy="5233988"/>
          </a:xfrm>
          <a:prstGeom prst="roundRect">
            <a:avLst>
              <a:gd name="adj" fmla="val 3255"/>
            </a:avLst>
          </a:prstGeom>
          <a:solidFill>
            <a:schemeClr val="bg1">
              <a:alpha val="70000"/>
            </a:schemeClr>
          </a:solidFill>
          <a:ln w="12700">
            <a:noFill/>
          </a:ln>
        </p:spPr>
        <p:txBody>
          <a:bodyPr lIns="180000" tIns="252000" rIns="180000" bIns="252000" anchor="ctr" anchorCtr="0"/>
          <a:lstStyle>
            <a:lvl1pPr marL="0" indent="0" algn="ctr">
              <a:buFont typeface="Arial" panose="020B0604020202020204" pitchFamily="34" charset="0"/>
              <a:buNone/>
              <a:defRPr sz="4000"/>
            </a:lvl1pPr>
            <a:lvl2pPr marL="0" indent="0" algn="ctr">
              <a:buFont typeface="Arial" panose="020B0604020202020204" pitchFamily="34" charset="0"/>
              <a:buNone/>
              <a:defRPr/>
            </a:lvl2pPr>
            <a:lvl3pPr marL="0" indent="0" algn="ctr">
              <a:buFont typeface="Arial" panose="020B0604020202020204" pitchFamily="34" charset="0"/>
              <a:buNone/>
              <a:defRPr/>
            </a:lvl3pPr>
            <a:lvl4pPr marL="0" indent="0" algn="ctr">
              <a:buFont typeface="Arial" panose="020B0604020202020204" pitchFamily="34" charset="0"/>
              <a:buNone/>
              <a:defRPr/>
            </a:lvl4pPr>
            <a:lvl5pPr marL="0" indent="0" algn="ctr">
              <a:buFont typeface="Arial" panose="020B0604020202020204" pitchFamily="34" charset="0"/>
              <a:buNone/>
              <a:defRPr/>
            </a:lvl5pPr>
            <a:lvl6pPr algn="ctr">
              <a:defRPr sz="4000" b="0"/>
            </a:lvl6pPr>
          </a:lstStyle>
          <a:p>
            <a:pPr lvl="0"/>
            <a:r>
              <a:rPr lang="nl-NL" dirty="0"/>
              <a:t>‘’Plaats hier </a:t>
            </a:r>
            <a:br>
              <a:rPr lang="nl-NL" dirty="0"/>
            </a:br>
            <a:r>
              <a:rPr lang="nl-NL" dirty="0"/>
              <a:t>de citaat’’</a:t>
            </a:r>
          </a:p>
          <a:p>
            <a:pPr lvl="0"/>
            <a:r>
              <a:rPr lang="nl-NL" dirty="0"/>
              <a:t>JU-LEVEL1=Citaat</a:t>
            </a:r>
          </a:p>
        </p:txBody>
      </p:sp>
      <p:sp>
        <p:nvSpPr>
          <p:cNvPr id="95" name="Tijdelijke aanduiding voor dianummer 5">
            <a:extLst>
              <a:ext uri="{FF2B5EF4-FFF2-40B4-BE49-F238E27FC236}">
                <a16:creationId xmlns:a16="http://schemas.microsoft.com/office/drawing/2014/main" id="{CC4936A4-A609-4DB4-B771-319DE3996ABF}"/>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301229574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ITAAT - WIT (100% FOTO)">
    <p:spTree>
      <p:nvGrpSpPr>
        <p:cNvPr id="1" name=""/>
        <p:cNvGrpSpPr/>
        <p:nvPr/>
      </p:nvGrpSpPr>
      <p:grpSpPr>
        <a:xfrm>
          <a:off x="0" y="0"/>
          <a:ext cx="0" cy="0"/>
          <a:chOff x="0" y="0"/>
          <a:chExt cx="0" cy="0"/>
        </a:xfrm>
      </p:grpSpPr>
      <p:sp>
        <p:nvSpPr>
          <p:cNvPr id="29" name="Cover logo">
            <a:extLst>
              <a:ext uri="{FF2B5EF4-FFF2-40B4-BE49-F238E27FC236}">
                <a16:creationId xmlns:a16="http://schemas.microsoft.com/office/drawing/2014/main" id="{53E90B51-6AB8-431C-94A8-DB69841799D4}"/>
              </a:ext>
            </a:extLst>
          </p:cNvPr>
          <p:cNvSpPr/>
          <p:nvPr userDrawn="1"/>
        </p:nvSpPr>
        <p:spPr>
          <a:xfrm>
            <a:off x="10325101" y="5688413"/>
            <a:ext cx="1866900" cy="1169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3" name="Tijdelijke aanduiding voor datum 3">
            <a:extLst>
              <a:ext uri="{FF2B5EF4-FFF2-40B4-BE49-F238E27FC236}">
                <a16:creationId xmlns:a16="http://schemas.microsoft.com/office/drawing/2014/main" id="{C920EDDF-0CF0-40F2-A240-62F1DBE1BD6B}"/>
              </a:ext>
            </a:extLst>
          </p:cNvPr>
          <p:cNvSpPr>
            <a:spLocks noGrp="1"/>
          </p:cNvSpPr>
          <p:nvPr>
            <p:ph type="dt" sz="half" idx="10"/>
          </p:nvPr>
        </p:nvSpPr>
        <p:spPr>
          <a:xfrm>
            <a:off x="7645707" y="7004037"/>
            <a:ext cx="3140325" cy="216909"/>
          </a:xfrm>
        </p:spPr>
        <p:txBody>
          <a:bodyPr/>
          <a:lstStyle/>
          <a:p>
            <a:fld id="{54B89A5A-BFFE-48C6-A446-852617E6CD6E}" type="datetime1">
              <a:rPr lang="nl-NL" smtClean="0"/>
              <a:pPr/>
              <a:t>10-5-2019</a:t>
            </a:fld>
            <a:endParaRPr lang="nl-NL"/>
          </a:p>
        </p:txBody>
      </p:sp>
      <p:sp>
        <p:nvSpPr>
          <p:cNvPr id="64" name="Tijdelijke aanduiding voor voettekst 4">
            <a:extLst>
              <a:ext uri="{FF2B5EF4-FFF2-40B4-BE49-F238E27FC236}">
                <a16:creationId xmlns:a16="http://schemas.microsoft.com/office/drawing/2014/main" id="{D9BD7BD9-035F-447F-81D8-F794B396CC5E}"/>
              </a:ext>
            </a:extLst>
          </p:cNvPr>
          <p:cNvSpPr>
            <a:spLocks noGrp="1"/>
          </p:cNvSpPr>
          <p:nvPr>
            <p:ph type="ftr" sz="quarter" idx="11"/>
          </p:nvPr>
        </p:nvSpPr>
        <p:spPr>
          <a:xfrm>
            <a:off x="926910" y="7004037"/>
            <a:ext cx="6718797" cy="216909"/>
          </a:xfrm>
        </p:spPr>
        <p:txBody>
          <a:bodyPr/>
          <a:lstStyle/>
          <a:p>
            <a:r>
              <a:rPr lang="nl-NL" dirty="0"/>
              <a:t>&lt;Plaats hier je voettekst&gt;</a:t>
            </a:r>
          </a:p>
        </p:txBody>
      </p:sp>
      <p:sp>
        <p:nvSpPr>
          <p:cNvPr id="81" name="foto">
            <a:extLst>
              <a:ext uri="{FF2B5EF4-FFF2-40B4-BE49-F238E27FC236}">
                <a16:creationId xmlns:a16="http://schemas.microsoft.com/office/drawing/2014/main" id="{9E6F06BF-EA5C-4854-8C27-73BF65BAF07E}"/>
              </a:ext>
            </a:extLst>
          </p:cNvPr>
          <p:cNvSpPr>
            <a:spLocks noGrp="1"/>
          </p:cNvSpPr>
          <p:nvPr>
            <p:ph type="pic" sz="quarter" idx="14" hasCustomPrompt="1"/>
          </p:nvPr>
        </p:nvSpPr>
        <p:spPr>
          <a:xfrm>
            <a:off x="259064" y="261257"/>
            <a:ext cx="11670136" cy="6343604"/>
          </a:xfrm>
          <a:prstGeom prst="roundRect">
            <a:avLst>
              <a:gd name="adj" fmla="val 2210"/>
            </a:avLst>
          </a:prstGeom>
          <a:solidFill>
            <a:schemeClr val="bg1">
              <a:lumMod val="85000"/>
            </a:schemeClr>
          </a:solidFill>
        </p:spPr>
        <p:txBody>
          <a:bodyPr lIns="6480000" tIns="0" anchor="ctr" anchorCtr="0"/>
          <a:lstStyle>
            <a:lvl1pPr marL="0" indent="0" algn="l">
              <a:spcBef>
                <a:spcPts val="0"/>
              </a:spcBef>
              <a:spcAft>
                <a:spcPts val="0"/>
              </a:spcAft>
              <a:buNone/>
              <a:defRPr sz="1050" b="1" baseline="0"/>
            </a:lvl1pPr>
          </a:lstStyle>
          <a:p>
            <a:r>
              <a:rPr lang="nl-NL" dirty="0"/>
              <a:t>Klik op het pictogram hiernaast</a:t>
            </a:r>
            <a:br>
              <a:rPr lang="nl-NL" dirty="0"/>
            </a:br>
            <a:r>
              <a:rPr lang="nl-NL" dirty="0"/>
              <a:t>om een afbeelding in te voegen</a:t>
            </a:r>
          </a:p>
        </p:txBody>
      </p:sp>
      <p:grpSp>
        <p:nvGrpSpPr>
          <p:cNvPr id="3" name="GRID" hidden="1">
            <a:extLst>
              <a:ext uri="{FF2B5EF4-FFF2-40B4-BE49-F238E27FC236}">
                <a16:creationId xmlns:a16="http://schemas.microsoft.com/office/drawing/2014/main" id="{DF9D39C2-2215-4138-8F2D-29B26FF9687E}"/>
              </a:ext>
            </a:extLst>
          </p:cNvPr>
          <p:cNvGrpSpPr/>
          <p:nvPr userDrawn="1"/>
        </p:nvGrpSpPr>
        <p:grpSpPr>
          <a:xfrm>
            <a:off x="0" y="0"/>
            <a:ext cx="12192000" cy="6858000"/>
            <a:chOff x="0" y="0"/>
            <a:chExt cx="12192000" cy="6858000"/>
          </a:xfrm>
        </p:grpSpPr>
        <p:sp>
          <p:nvSpPr>
            <p:cNvPr id="2" name="Rechthoek 1">
              <a:extLst>
                <a:ext uri="{FF2B5EF4-FFF2-40B4-BE49-F238E27FC236}">
                  <a16:creationId xmlns:a16="http://schemas.microsoft.com/office/drawing/2014/main" id="{88695B46-BCFB-46AE-BDD3-EBC5ED0EF159}"/>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8" name="Rechthoek 87">
              <a:extLst>
                <a:ext uri="{FF2B5EF4-FFF2-40B4-BE49-F238E27FC236}">
                  <a16:creationId xmlns:a16="http://schemas.microsoft.com/office/drawing/2014/main" id="{F4C4B9B5-431E-4649-8656-9BA6EC80CF9A}"/>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9" name="Rechthoek 88">
              <a:extLst>
                <a:ext uri="{FF2B5EF4-FFF2-40B4-BE49-F238E27FC236}">
                  <a16:creationId xmlns:a16="http://schemas.microsoft.com/office/drawing/2014/main" id="{8F8F300F-40D2-4E56-96C0-6EDCEF308BE4}"/>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0" name="Rechthoek 89">
              <a:extLst>
                <a:ext uri="{FF2B5EF4-FFF2-40B4-BE49-F238E27FC236}">
                  <a16:creationId xmlns:a16="http://schemas.microsoft.com/office/drawing/2014/main" id="{A2736596-913A-45B1-BFD9-BFBAB228CF30}"/>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1" name="Rechthoek 90">
              <a:extLst>
                <a:ext uri="{FF2B5EF4-FFF2-40B4-BE49-F238E27FC236}">
                  <a16:creationId xmlns:a16="http://schemas.microsoft.com/office/drawing/2014/main" id="{3E0D08FE-DAC3-4450-B117-863BD3CF4A74}"/>
                </a:ext>
              </a:extLst>
            </p:cNvPr>
            <p:cNvSpPr/>
            <p:nvPr userDrawn="1"/>
          </p:nvSpPr>
          <p:spPr>
            <a:xfrm>
              <a:off x="0" y="55462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2" name="Rechthoek 91">
              <a:extLst>
                <a:ext uri="{FF2B5EF4-FFF2-40B4-BE49-F238E27FC236}">
                  <a16:creationId xmlns:a16="http://schemas.microsoft.com/office/drawing/2014/main" id="{3FAB4B74-1C67-41D3-9B06-C6D45D157F0F}"/>
                </a:ext>
              </a:extLst>
            </p:cNvPr>
            <p:cNvSpPr/>
            <p:nvPr userDrawn="1"/>
          </p:nvSpPr>
          <p:spPr>
            <a:xfrm>
              <a:off x="548696"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3" name="Rechthoek 92">
              <a:extLst>
                <a:ext uri="{FF2B5EF4-FFF2-40B4-BE49-F238E27FC236}">
                  <a16:creationId xmlns:a16="http://schemas.microsoft.com/office/drawing/2014/main" id="{9175AA73-BB14-45AB-8655-3B2853316878}"/>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4" name="Rechthoek 93">
              <a:extLst>
                <a:ext uri="{FF2B5EF4-FFF2-40B4-BE49-F238E27FC236}">
                  <a16:creationId xmlns:a16="http://schemas.microsoft.com/office/drawing/2014/main" id="{8A551A27-F963-4330-84CC-1A36F682D208}"/>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6" name="Rechthoek 85">
              <a:extLst>
                <a:ext uri="{FF2B5EF4-FFF2-40B4-BE49-F238E27FC236}">
                  <a16:creationId xmlns:a16="http://schemas.microsoft.com/office/drawing/2014/main" id="{AAB64408-F9F2-48A3-9D2A-956BA628C6D4}"/>
                </a:ext>
              </a:extLst>
            </p:cNvPr>
            <p:cNvSpPr/>
            <p:nvPr userDrawn="1"/>
          </p:nvSpPr>
          <p:spPr>
            <a:xfrm>
              <a:off x="0" y="6074199"/>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
        <p:nvSpPr>
          <p:cNvPr id="7" name="Tekstvak 6">
            <a:extLst>
              <a:ext uri="{FF2B5EF4-FFF2-40B4-BE49-F238E27FC236}">
                <a16:creationId xmlns:a16="http://schemas.microsoft.com/office/drawing/2014/main" id="{A6DE5EA5-27BD-42F3-BD1D-C1E35D802DEE}"/>
              </a:ext>
            </a:extLst>
          </p:cNvPr>
          <p:cNvSpPr txBox="1"/>
          <p:nvPr userDrawn="1"/>
        </p:nvSpPr>
        <p:spPr>
          <a:xfrm>
            <a:off x="4833351" y="-885712"/>
            <a:ext cx="2525344"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CITAAT - WIT (FOTO 100%)</a:t>
            </a:r>
          </a:p>
        </p:txBody>
      </p:sp>
      <p:grpSp>
        <p:nvGrpSpPr>
          <p:cNvPr id="60" name="Instructies">
            <a:extLst>
              <a:ext uri="{FF2B5EF4-FFF2-40B4-BE49-F238E27FC236}">
                <a16:creationId xmlns:a16="http://schemas.microsoft.com/office/drawing/2014/main" id="{98470357-A3BB-4987-BF3A-0293E1EAD884}"/>
              </a:ext>
            </a:extLst>
          </p:cNvPr>
          <p:cNvGrpSpPr/>
          <p:nvPr userDrawn="1"/>
        </p:nvGrpSpPr>
        <p:grpSpPr>
          <a:xfrm>
            <a:off x="12391601" y="0"/>
            <a:ext cx="3183678" cy="6589569"/>
            <a:chOff x="12391601" y="0"/>
            <a:chExt cx="3183678" cy="6589569"/>
          </a:xfrm>
        </p:grpSpPr>
        <p:grpSp>
          <p:nvGrpSpPr>
            <p:cNvPr id="61" name="Groep 60">
              <a:extLst>
                <a:ext uri="{FF2B5EF4-FFF2-40B4-BE49-F238E27FC236}">
                  <a16:creationId xmlns:a16="http://schemas.microsoft.com/office/drawing/2014/main" id="{7216C5C1-F4B1-4B57-9D51-2B13B48B5C6B}"/>
                </a:ext>
              </a:extLst>
            </p:cNvPr>
            <p:cNvGrpSpPr/>
            <p:nvPr userDrawn="1"/>
          </p:nvGrpSpPr>
          <p:grpSpPr>
            <a:xfrm>
              <a:off x="12757282" y="3100116"/>
              <a:ext cx="1499406" cy="678267"/>
              <a:chOff x="12757283" y="3120781"/>
              <a:chExt cx="1499406" cy="678267"/>
            </a:xfrm>
          </p:grpSpPr>
          <p:sp>
            <p:nvSpPr>
              <p:cNvPr id="163" name="Rechthoek 162">
                <a:extLst>
                  <a:ext uri="{FF2B5EF4-FFF2-40B4-BE49-F238E27FC236}">
                    <a16:creationId xmlns:a16="http://schemas.microsoft.com/office/drawing/2014/main" id="{FC31FD13-F608-4A9F-A9B5-A1DBE021B0F4}"/>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64" name="Rechthoek 163">
                <a:extLst>
                  <a:ext uri="{FF2B5EF4-FFF2-40B4-BE49-F238E27FC236}">
                    <a16:creationId xmlns:a16="http://schemas.microsoft.com/office/drawing/2014/main" id="{CF08CDE9-48F1-47DE-A061-FE0A4BA5FB56}"/>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65" name="Tekstvak 164">
                <a:extLst>
                  <a:ext uri="{FF2B5EF4-FFF2-40B4-BE49-F238E27FC236}">
                    <a16:creationId xmlns:a16="http://schemas.microsoft.com/office/drawing/2014/main" id="{2D3759EA-0329-4D2E-B950-F6DEA1DA7463}"/>
                  </a:ext>
                </a:extLst>
              </p:cNvPr>
              <p:cNvSpPr txBox="1"/>
              <p:nvPr userDrawn="1"/>
            </p:nvSpPr>
            <p:spPr>
              <a:xfrm>
                <a:off x="12997648" y="315989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166" name="Tekstvak 165">
                <a:extLst>
                  <a:ext uri="{FF2B5EF4-FFF2-40B4-BE49-F238E27FC236}">
                    <a16:creationId xmlns:a16="http://schemas.microsoft.com/office/drawing/2014/main" id="{346A390B-4F04-46FE-AEA9-E9933CF3A16B}"/>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167" name="Picture 3">
                <a:extLst>
                  <a:ext uri="{FF2B5EF4-FFF2-40B4-BE49-F238E27FC236}">
                    <a16:creationId xmlns:a16="http://schemas.microsoft.com/office/drawing/2014/main" id="{5D959765-4B6B-4C0F-9E1B-41CEB29D9BFB}"/>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8" name="Gelijkbenige driehoek 167">
                <a:extLst>
                  <a:ext uri="{FF2B5EF4-FFF2-40B4-BE49-F238E27FC236}">
                    <a16:creationId xmlns:a16="http://schemas.microsoft.com/office/drawing/2014/main" id="{3F8C1FF6-930D-4B1F-883F-C386F95C16CE}"/>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69" name="Groep 168">
                <a:extLst>
                  <a:ext uri="{FF2B5EF4-FFF2-40B4-BE49-F238E27FC236}">
                    <a16:creationId xmlns:a16="http://schemas.microsoft.com/office/drawing/2014/main" id="{3C538D33-FDEF-4E14-A185-047D677D69D7}"/>
                  </a:ext>
                </a:extLst>
              </p:cNvPr>
              <p:cNvGrpSpPr/>
              <p:nvPr userDrawn="1"/>
            </p:nvGrpSpPr>
            <p:grpSpPr>
              <a:xfrm>
                <a:off x="12822311" y="3178534"/>
                <a:ext cx="182309" cy="163794"/>
                <a:chOff x="12832541" y="3162395"/>
                <a:chExt cx="219532" cy="197236"/>
              </a:xfrm>
            </p:grpSpPr>
            <p:sp>
              <p:nvSpPr>
                <p:cNvPr id="174" name="Rechthoek 173">
                  <a:extLst>
                    <a:ext uri="{FF2B5EF4-FFF2-40B4-BE49-F238E27FC236}">
                      <a16:creationId xmlns:a16="http://schemas.microsoft.com/office/drawing/2014/main" id="{274FBD21-6828-4B68-913F-584B4B0E1202}"/>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5" name="Rechthoek 174">
                  <a:extLst>
                    <a:ext uri="{FF2B5EF4-FFF2-40B4-BE49-F238E27FC236}">
                      <a16:creationId xmlns:a16="http://schemas.microsoft.com/office/drawing/2014/main" id="{09BA5AE3-A533-4B65-BBD2-1EFCA1EDBE45}"/>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6" name="Rechthoek 175">
                  <a:extLst>
                    <a:ext uri="{FF2B5EF4-FFF2-40B4-BE49-F238E27FC236}">
                      <a16:creationId xmlns:a16="http://schemas.microsoft.com/office/drawing/2014/main" id="{72E84307-5A87-442F-8FF9-7FEBE7B50706}"/>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nvGrpSpPr>
              <p:cNvPr id="170" name="Groep 169">
                <a:extLst>
                  <a:ext uri="{FF2B5EF4-FFF2-40B4-BE49-F238E27FC236}">
                    <a16:creationId xmlns:a16="http://schemas.microsoft.com/office/drawing/2014/main" id="{495CC8FE-D427-4294-BDD6-26C033F57EBE}"/>
                  </a:ext>
                </a:extLst>
              </p:cNvPr>
              <p:cNvGrpSpPr/>
              <p:nvPr userDrawn="1"/>
            </p:nvGrpSpPr>
            <p:grpSpPr>
              <a:xfrm>
                <a:off x="12822311" y="3480352"/>
                <a:ext cx="182309" cy="163794"/>
                <a:chOff x="12832541" y="3162395"/>
                <a:chExt cx="219532" cy="197236"/>
              </a:xfrm>
            </p:grpSpPr>
            <p:sp>
              <p:nvSpPr>
                <p:cNvPr id="171" name="Rechthoek 170">
                  <a:extLst>
                    <a:ext uri="{FF2B5EF4-FFF2-40B4-BE49-F238E27FC236}">
                      <a16:creationId xmlns:a16="http://schemas.microsoft.com/office/drawing/2014/main" id="{FC68A5C7-E609-41C7-B288-8F2C7EA9B165}"/>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2" name="Rechthoek 171">
                  <a:extLst>
                    <a:ext uri="{FF2B5EF4-FFF2-40B4-BE49-F238E27FC236}">
                      <a16:creationId xmlns:a16="http://schemas.microsoft.com/office/drawing/2014/main" id="{3321C70B-29B3-48B6-A676-0F8E5F570EF1}"/>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3" name="Rechthoek 172">
                  <a:extLst>
                    <a:ext uri="{FF2B5EF4-FFF2-40B4-BE49-F238E27FC236}">
                      <a16:creationId xmlns:a16="http://schemas.microsoft.com/office/drawing/2014/main" id="{417364DA-3A21-4534-B44E-7A3B1ADE2C81}"/>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grpSp>
          <p:nvGrpSpPr>
            <p:cNvPr id="62" name="Meer informatie">
              <a:extLst>
                <a:ext uri="{FF2B5EF4-FFF2-40B4-BE49-F238E27FC236}">
                  <a16:creationId xmlns:a16="http://schemas.microsoft.com/office/drawing/2014/main" id="{650CD994-0CE0-4FE2-99FF-9744C95370A3}"/>
                </a:ext>
              </a:extLst>
            </p:cNvPr>
            <p:cNvGrpSpPr/>
            <p:nvPr userDrawn="1"/>
          </p:nvGrpSpPr>
          <p:grpSpPr>
            <a:xfrm>
              <a:off x="12396764" y="5806296"/>
              <a:ext cx="3178515" cy="783273"/>
              <a:chOff x="-3741486" y="3386444"/>
              <a:chExt cx="3178515" cy="783273"/>
            </a:xfrm>
          </p:grpSpPr>
          <p:sp>
            <p:nvSpPr>
              <p:cNvPr id="160" name="Freeform 101">
                <a:extLst>
                  <a:ext uri="{FF2B5EF4-FFF2-40B4-BE49-F238E27FC236}">
                    <a16:creationId xmlns:a16="http://schemas.microsoft.com/office/drawing/2014/main" id="{B75B8996-C368-4210-8D25-5937B697B9EB}"/>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dirty="0"/>
              </a:p>
            </p:txBody>
          </p:sp>
          <p:sp>
            <p:nvSpPr>
              <p:cNvPr id="161" name="Rechthoek 160">
                <a:extLst>
                  <a:ext uri="{FF2B5EF4-FFF2-40B4-BE49-F238E27FC236}">
                    <a16:creationId xmlns:a16="http://schemas.microsoft.com/office/drawing/2014/main" id="{E05D4D07-5FB3-4EC9-86F9-4E9D6220A1A1}"/>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162" name="Rechte verbindingslijn 161">
                <a:extLst>
                  <a:ext uri="{FF2B5EF4-FFF2-40B4-BE49-F238E27FC236}">
                    <a16:creationId xmlns:a16="http://schemas.microsoft.com/office/drawing/2014/main" id="{C5897805-9BF7-466B-90B4-122E11DA9C89}"/>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67" name="Rechthoek 66">
              <a:extLst>
                <a:ext uri="{FF2B5EF4-FFF2-40B4-BE49-F238E27FC236}">
                  <a16:creationId xmlns:a16="http://schemas.microsoft.com/office/drawing/2014/main" id="{8A2936BC-0D2F-4DEC-9A36-D49BB4790B82}"/>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Afbeelding invoegen/veranderen</a:t>
              </a:r>
            </a:p>
          </p:txBody>
        </p:sp>
        <p:sp>
          <p:nvSpPr>
            <p:cNvPr id="69" name="Ovaal 68">
              <a:extLst>
                <a:ext uri="{FF2B5EF4-FFF2-40B4-BE49-F238E27FC236}">
                  <a16:creationId xmlns:a16="http://schemas.microsoft.com/office/drawing/2014/main" id="{D8479DE8-58D3-4BD6-8B33-1D342945635A}"/>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70" name="Rechte verbindingslijn 69">
              <a:extLst>
                <a:ext uri="{FF2B5EF4-FFF2-40B4-BE49-F238E27FC236}">
                  <a16:creationId xmlns:a16="http://schemas.microsoft.com/office/drawing/2014/main" id="{F68F612D-E2FE-438B-AF6C-D650A11D6173}"/>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71" name="Rechte verbindingslijn 70">
              <a:extLst>
                <a:ext uri="{FF2B5EF4-FFF2-40B4-BE49-F238E27FC236}">
                  <a16:creationId xmlns:a16="http://schemas.microsoft.com/office/drawing/2014/main" id="{1719104B-BFD6-4F99-ACB0-76A6B91F6BF1}"/>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72" name="Rechthoek 71">
              <a:extLst>
                <a:ext uri="{FF2B5EF4-FFF2-40B4-BE49-F238E27FC236}">
                  <a16:creationId xmlns:a16="http://schemas.microsoft.com/office/drawing/2014/main" id="{6A76C2CE-5F20-4EB2-9A6F-65D70EA662D3}"/>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73" name="Rechte verbindingslijn 72">
              <a:extLst>
                <a:ext uri="{FF2B5EF4-FFF2-40B4-BE49-F238E27FC236}">
                  <a16:creationId xmlns:a16="http://schemas.microsoft.com/office/drawing/2014/main" id="{B642726B-5625-41A3-97FD-51B3ADC166E2}"/>
                </a:ext>
              </a:extLst>
            </p:cNvPr>
            <p:cNvCxnSpPr>
              <a:cxnSpLocks/>
            </p:cNvCxnSpPr>
            <p:nvPr userDrawn="1"/>
          </p:nvCxnSpPr>
          <p:spPr>
            <a:xfrm>
              <a:off x="12397261" y="5688413"/>
              <a:ext cx="3178017" cy="0"/>
            </a:xfrm>
            <a:prstGeom prst="line">
              <a:avLst/>
            </a:prstGeom>
            <a:noFill/>
            <a:ln w="3175" cap="flat" cmpd="sng" algn="ctr">
              <a:solidFill>
                <a:schemeClr val="accent1"/>
              </a:solidFill>
              <a:prstDash val="solid"/>
            </a:ln>
            <a:effectLst/>
          </p:spPr>
        </p:cxnSp>
        <p:sp>
          <p:nvSpPr>
            <p:cNvPr id="75" name="Ovaal 74">
              <a:extLst>
                <a:ext uri="{FF2B5EF4-FFF2-40B4-BE49-F238E27FC236}">
                  <a16:creationId xmlns:a16="http://schemas.microsoft.com/office/drawing/2014/main" id="{6A1D5F81-2CCD-4841-A8BC-C55424790FDA}"/>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76" name="Rechthoek 75">
              <a:extLst>
                <a:ext uri="{FF2B5EF4-FFF2-40B4-BE49-F238E27FC236}">
                  <a16:creationId xmlns:a16="http://schemas.microsoft.com/office/drawing/2014/main" id="{51DEED6B-8A75-4CCC-B153-B4C182E02F93}"/>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77" name="Groep 76">
              <a:extLst>
                <a:ext uri="{FF2B5EF4-FFF2-40B4-BE49-F238E27FC236}">
                  <a16:creationId xmlns:a16="http://schemas.microsoft.com/office/drawing/2014/main" id="{39404035-A07A-4071-8C0F-8FC1846C53EC}"/>
                </a:ext>
              </a:extLst>
            </p:cNvPr>
            <p:cNvGrpSpPr/>
            <p:nvPr userDrawn="1"/>
          </p:nvGrpSpPr>
          <p:grpSpPr>
            <a:xfrm>
              <a:off x="12757282" y="2184550"/>
              <a:ext cx="825500" cy="209550"/>
              <a:chOff x="13504624" y="2482850"/>
              <a:chExt cx="825500" cy="209550"/>
            </a:xfrm>
          </p:grpSpPr>
          <p:sp>
            <p:nvSpPr>
              <p:cNvPr id="157" name="Rechthoek 156">
                <a:extLst>
                  <a:ext uri="{FF2B5EF4-FFF2-40B4-BE49-F238E27FC236}">
                    <a16:creationId xmlns:a16="http://schemas.microsoft.com/office/drawing/2014/main" id="{B9FCAFAF-FDFA-45FE-8FB4-A95BFDF2CA0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58" name="Rechte verbindingslijn 157">
                <a:extLst>
                  <a:ext uri="{FF2B5EF4-FFF2-40B4-BE49-F238E27FC236}">
                    <a16:creationId xmlns:a16="http://schemas.microsoft.com/office/drawing/2014/main" id="{937B9EA0-1740-4175-BB87-E60F9BF3440D}"/>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59" name="Gelijkbenige driehoek 158">
                <a:extLst>
                  <a:ext uri="{FF2B5EF4-FFF2-40B4-BE49-F238E27FC236}">
                    <a16:creationId xmlns:a16="http://schemas.microsoft.com/office/drawing/2014/main" id="{AD5D6E17-3679-4ECD-BB9A-094F5E0E7170}"/>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78" name="Groep 77">
              <a:extLst>
                <a:ext uri="{FF2B5EF4-FFF2-40B4-BE49-F238E27FC236}">
                  <a16:creationId xmlns:a16="http://schemas.microsoft.com/office/drawing/2014/main" id="{31D6A9A0-2C04-45EC-9FC9-53A66589F59A}"/>
                </a:ext>
              </a:extLst>
            </p:cNvPr>
            <p:cNvGrpSpPr/>
            <p:nvPr userDrawn="1"/>
          </p:nvGrpSpPr>
          <p:grpSpPr>
            <a:xfrm>
              <a:off x="12757282" y="1141626"/>
              <a:ext cx="294789" cy="318834"/>
              <a:chOff x="14466489" y="1001522"/>
              <a:chExt cx="290627" cy="314333"/>
            </a:xfrm>
          </p:grpSpPr>
          <p:sp>
            <p:nvSpPr>
              <p:cNvPr id="151" name="Rechthoek 150">
                <a:extLst>
                  <a:ext uri="{FF2B5EF4-FFF2-40B4-BE49-F238E27FC236}">
                    <a16:creationId xmlns:a16="http://schemas.microsoft.com/office/drawing/2014/main" id="{7537D14E-3145-41AA-8BA6-E2DA4792DAB5}"/>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52" name="Ovaal 151">
                <a:extLst>
                  <a:ext uri="{FF2B5EF4-FFF2-40B4-BE49-F238E27FC236}">
                    <a16:creationId xmlns:a16="http://schemas.microsoft.com/office/drawing/2014/main" id="{5A063F0D-3016-4D67-A80E-A2ACE05C76A0}"/>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53" name="Vrije vorm: vorm 152">
                <a:extLst>
                  <a:ext uri="{FF2B5EF4-FFF2-40B4-BE49-F238E27FC236}">
                    <a16:creationId xmlns:a16="http://schemas.microsoft.com/office/drawing/2014/main" id="{B6672389-7339-4818-917A-210CB31A7851}"/>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54" name="Rechthoek: afgeronde hoeken 153">
                <a:extLst>
                  <a:ext uri="{FF2B5EF4-FFF2-40B4-BE49-F238E27FC236}">
                    <a16:creationId xmlns:a16="http://schemas.microsoft.com/office/drawing/2014/main" id="{CC87DF75-C992-4B02-97F4-10B66F4FCBB5}"/>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155" name="Rechte verbindingslijn 154">
                <a:extLst>
                  <a:ext uri="{FF2B5EF4-FFF2-40B4-BE49-F238E27FC236}">
                    <a16:creationId xmlns:a16="http://schemas.microsoft.com/office/drawing/2014/main" id="{A594B960-EC39-48A1-BD3B-8BDE1CEA55DC}"/>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56" name="Rechte verbindingslijn 155">
                <a:extLst>
                  <a:ext uri="{FF2B5EF4-FFF2-40B4-BE49-F238E27FC236}">
                    <a16:creationId xmlns:a16="http://schemas.microsoft.com/office/drawing/2014/main" id="{29E4933F-B681-40E9-81E6-4BFE50351C8B}"/>
                  </a:ext>
                </a:extLst>
              </p:cNvPr>
              <p:cNvCxnSpPr>
                <a:cxnSpLocks/>
                <a:stCxn id="154"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79" name="Ovaal 78">
              <a:extLst>
                <a:ext uri="{FF2B5EF4-FFF2-40B4-BE49-F238E27FC236}">
                  <a16:creationId xmlns:a16="http://schemas.microsoft.com/office/drawing/2014/main" id="{95ADBB4B-DB43-4B95-BBB1-4EF78D913B23}"/>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80" name="Rechthoek 79">
              <a:extLst>
                <a:ext uri="{FF2B5EF4-FFF2-40B4-BE49-F238E27FC236}">
                  <a16:creationId xmlns:a16="http://schemas.microsoft.com/office/drawing/2014/main" id="{28504821-72A2-4CEA-9D50-70679CC2C0B7}"/>
                </a:ext>
              </a:extLst>
            </p:cNvPr>
            <p:cNvSpPr/>
            <p:nvPr userDrawn="1"/>
          </p:nvSpPr>
          <p:spPr>
            <a:xfrm>
              <a:off x="12757283" y="2684015"/>
              <a:ext cx="2817996" cy="31661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Klik met de rechter muisknop op de afbeelding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82" name="Rechte verbindingslijn 81">
              <a:extLst>
                <a:ext uri="{FF2B5EF4-FFF2-40B4-BE49-F238E27FC236}">
                  <a16:creationId xmlns:a16="http://schemas.microsoft.com/office/drawing/2014/main" id="{240EAD0F-2F2B-4096-9FD4-D4694C040511}"/>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83" name="Groep 82">
              <a:extLst>
                <a:ext uri="{FF2B5EF4-FFF2-40B4-BE49-F238E27FC236}">
                  <a16:creationId xmlns:a16="http://schemas.microsoft.com/office/drawing/2014/main" id="{21918E90-E0C4-4A19-B70F-77772F93CCCE}"/>
                </a:ext>
              </a:extLst>
            </p:cNvPr>
            <p:cNvGrpSpPr/>
            <p:nvPr userDrawn="1"/>
          </p:nvGrpSpPr>
          <p:grpSpPr>
            <a:xfrm>
              <a:off x="12757282" y="4967075"/>
              <a:ext cx="1499406" cy="580946"/>
              <a:chOff x="12757283" y="3120781"/>
              <a:chExt cx="1499406" cy="580946"/>
            </a:xfrm>
          </p:grpSpPr>
          <p:sp>
            <p:nvSpPr>
              <p:cNvPr id="137" name="Rechthoek 136">
                <a:extLst>
                  <a:ext uri="{FF2B5EF4-FFF2-40B4-BE49-F238E27FC236}">
                    <a16:creationId xmlns:a16="http://schemas.microsoft.com/office/drawing/2014/main" id="{C505D121-7242-4280-A811-F9654B7259E3}"/>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8" name="Rechthoek 137">
                <a:extLst>
                  <a:ext uri="{FF2B5EF4-FFF2-40B4-BE49-F238E27FC236}">
                    <a16:creationId xmlns:a16="http://schemas.microsoft.com/office/drawing/2014/main" id="{9E207B54-A356-463F-BDD8-988B2933314B}"/>
                  </a:ext>
                </a:extLst>
              </p:cNvPr>
              <p:cNvSpPr/>
              <p:nvPr userDrawn="1"/>
            </p:nvSpPr>
            <p:spPr>
              <a:xfrm>
                <a:off x="12761843" y="314642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00" b="1" noProof="0" dirty="0">
                  <a:solidFill>
                    <a:schemeClr val="tx1"/>
                  </a:solidFill>
                </a:endParaRPr>
              </a:p>
            </p:txBody>
          </p:sp>
          <p:sp>
            <p:nvSpPr>
              <p:cNvPr id="139" name="Tekstvak 138">
                <a:extLst>
                  <a:ext uri="{FF2B5EF4-FFF2-40B4-BE49-F238E27FC236}">
                    <a16:creationId xmlns:a16="http://schemas.microsoft.com/office/drawing/2014/main" id="{030C3FAC-57AC-41A4-B754-252703D57B58}"/>
                  </a:ext>
                </a:extLst>
              </p:cNvPr>
              <p:cNvSpPr txBox="1"/>
              <p:nvPr userDrawn="1"/>
            </p:nvSpPr>
            <p:spPr>
              <a:xfrm>
                <a:off x="12997648" y="317347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140" name="Tekstvak 139">
                <a:extLst>
                  <a:ext uri="{FF2B5EF4-FFF2-40B4-BE49-F238E27FC236}">
                    <a16:creationId xmlns:a16="http://schemas.microsoft.com/office/drawing/2014/main" id="{5C11FAC4-4C9D-4DED-B58C-8B3C3878D53D}"/>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141" name="Picture 3">
                <a:extLst>
                  <a:ext uri="{FF2B5EF4-FFF2-40B4-BE49-F238E27FC236}">
                    <a16:creationId xmlns:a16="http://schemas.microsoft.com/office/drawing/2014/main" id="{05F88D51-A991-4386-ADA4-11EDA59DD8E6}"/>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24386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2" name="Gelijkbenige driehoek 141">
                <a:extLst>
                  <a:ext uri="{FF2B5EF4-FFF2-40B4-BE49-F238E27FC236}">
                    <a16:creationId xmlns:a16="http://schemas.microsoft.com/office/drawing/2014/main" id="{8DE089DD-599B-460B-9DAE-D75E57CA5E25}"/>
                  </a:ext>
                </a:extLst>
              </p:cNvPr>
              <p:cNvSpPr/>
              <p:nvPr userDrawn="1"/>
            </p:nvSpPr>
            <p:spPr>
              <a:xfrm rot="5400000">
                <a:off x="14094210" y="32441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43" name="Groep 142">
                <a:extLst>
                  <a:ext uri="{FF2B5EF4-FFF2-40B4-BE49-F238E27FC236}">
                    <a16:creationId xmlns:a16="http://schemas.microsoft.com/office/drawing/2014/main" id="{A5951D05-6D0B-4634-A3CD-03C4848054FA}"/>
                  </a:ext>
                </a:extLst>
              </p:cNvPr>
              <p:cNvGrpSpPr/>
              <p:nvPr userDrawn="1"/>
            </p:nvGrpSpPr>
            <p:grpSpPr>
              <a:xfrm>
                <a:off x="12822311" y="3178534"/>
                <a:ext cx="182309" cy="163794"/>
                <a:chOff x="12832541" y="3162395"/>
                <a:chExt cx="219532" cy="197236"/>
              </a:xfrm>
            </p:grpSpPr>
            <p:sp>
              <p:nvSpPr>
                <p:cNvPr id="148" name="Rechthoek 147">
                  <a:extLst>
                    <a:ext uri="{FF2B5EF4-FFF2-40B4-BE49-F238E27FC236}">
                      <a16:creationId xmlns:a16="http://schemas.microsoft.com/office/drawing/2014/main" id="{07BDD439-596B-4C5D-A74F-A713FEB706E9}"/>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49" name="Rechthoek 148">
                  <a:extLst>
                    <a:ext uri="{FF2B5EF4-FFF2-40B4-BE49-F238E27FC236}">
                      <a16:creationId xmlns:a16="http://schemas.microsoft.com/office/drawing/2014/main" id="{3981B1DD-F789-4EA5-B4C6-9CEFC733AEC2}"/>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50" name="Rechthoek 149">
                  <a:extLst>
                    <a:ext uri="{FF2B5EF4-FFF2-40B4-BE49-F238E27FC236}">
                      <a16:creationId xmlns:a16="http://schemas.microsoft.com/office/drawing/2014/main" id="{842F42B4-4878-410D-904A-E73DA089926C}"/>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nvGrpSpPr>
              <p:cNvPr id="144" name="Groep 143">
                <a:extLst>
                  <a:ext uri="{FF2B5EF4-FFF2-40B4-BE49-F238E27FC236}">
                    <a16:creationId xmlns:a16="http://schemas.microsoft.com/office/drawing/2014/main" id="{4E12BE22-FB15-497E-9873-919D343F0EBF}"/>
                  </a:ext>
                </a:extLst>
              </p:cNvPr>
              <p:cNvGrpSpPr/>
              <p:nvPr userDrawn="1"/>
            </p:nvGrpSpPr>
            <p:grpSpPr>
              <a:xfrm>
                <a:off x="12822311" y="3480352"/>
                <a:ext cx="182309" cy="163794"/>
                <a:chOff x="12832541" y="3162395"/>
                <a:chExt cx="219532" cy="197236"/>
              </a:xfrm>
            </p:grpSpPr>
            <p:sp>
              <p:nvSpPr>
                <p:cNvPr id="145" name="Rechthoek 144">
                  <a:extLst>
                    <a:ext uri="{FF2B5EF4-FFF2-40B4-BE49-F238E27FC236}">
                      <a16:creationId xmlns:a16="http://schemas.microsoft.com/office/drawing/2014/main" id="{041B8852-528A-4DE0-90D1-89383BC87B3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46" name="Rechthoek 145">
                  <a:extLst>
                    <a:ext uri="{FF2B5EF4-FFF2-40B4-BE49-F238E27FC236}">
                      <a16:creationId xmlns:a16="http://schemas.microsoft.com/office/drawing/2014/main" id="{DA209949-23BB-4725-8472-A7C4CE10DDFB}"/>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47" name="Rechthoek 146">
                  <a:extLst>
                    <a:ext uri="{FF2B5EF4-FFF2-40B4-BE49-F238E27FC236}">
                      <a16:creationId xmlns:a16="http://schemas.microsoft.com/office/drawing/2014/main" id="{C024A17F-57DA-4CE8-8CFB-620696FBEB80}"/>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sp>
          <p:nvSpPr>
            <p:cNvPr id="84" name="Ovaal 83">
              <a:extLst>
                <a:ext uri="{FF2B5EF4-FFF2-40B4-BE49-F238E27FC236}">
                  <a16:creationId xmlns:a16="http://schemas.microsoft.com/office/drawing/2014/main" id="{6B404E5B-A21A-48CD-9633-E950FE14BC16}"/>
                </a:ext>
              </a:extLst>
            </p:cNvPr>
            <p:cNvSpPr/>
            <p:nvPr userDrawn="1"/>
          </p:nvSpPr>
          <p:spPr>
            <a:xfrm>
              <a:off x="12391601" y="40276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85" name="Rechthoek 84">
              <a:extLst>
                <a:ext uri="{FF2B5EF4-FFF2-40B4-BE49-F238E27FC236}">
                  <a16:creationId xmlns:a16="http://schemas.microsoft.com/office/drawing/2014/main" id="{3BD891F5-8C9E-4D5F-9723-D81EB874E023}"/>
                </a:ext>
              </a:extLst>
            </p:cNvPr>
            <p:cNvSpPr/>
            <p:nvPr userDrawn="1"/>
          </p:nvSpPr>
          <p:spPr>
            <a:xfrm>
              <a:off x="12757283" y="4093714"/>
              <a:ext cx="2817996" cy="628659"/>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Staat het invoegvenster achter de oranje lijn? Klik dan op de rechtermuisknop en kies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voorgrond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om deze naar voren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 halen. Klik na het invoegen op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35" name="Rechte verbindingslijn 134">
              <a:extLst>
                <a:ext uri="{FF2B5EF4-FFF2-40B4-BE49-F238E27FC236}">
                  <a16:creationId xmlns:a16="http://schemas.microsoft.com/office/drawing/2014/main" id="{A8CAD07D-6BEC-4525-A385-59CA6FD1ACC3}"/>
                </a:ext>
              </a:extLst>
            </p:cNvPr>
            <p:cNvCxnSpPr>
              <a:cxnSpLocks/>
            </p:cNvCxnSpPr>
            <p:nvPr userDrawn="1"/>
          </p:nvCxnSpPr>
          <p:spPr>
            <a:xfrm>
              <a:off x="12397261" y="3909489"/>
              <a:ext cx="3178017" cy="0"/>
            </a:xfrm>
            <a:prstGeom prst="line">
              <a:avLst/>
            </a:prstGeom>
            <a:noFill/>
            <a:ln w="3175" cap="flat" cmpd="sng" algn="ctr">
              <a:solidFill>
                <a:schemeClr val="accent1"/>
              </a:solidFill>
              <a:prstDash val="solid"/>
            </a:ln>
            <a:effectLst/>
          </p:spPr>
        </p:cxnSp>
      </p:grpSp>
      <p:sp>
        <p:nvSpPr>
          <p:cNvPr id="74" name="logo">
            <a:extLst>
              <a:ext uri="{FF2B5EF4-FFF2-40B4-BE49-F238E27FC236}">
                <a16:creationId xmlns:a16="http://schemas.microsoft.com/office/drawing/2014/main" id="{458ED21E-36CB-428F-A21D-04589AFD8EE0}"/>
              </a:ext>
            </a:extLst>
          </p:cNvPr>
          <p:cNvSpPr>
            <a:spLocks noGrp="1"/>
          </p:cNvSpPr>
          <p:nvPr>
            <p:ph type="body" sz="quarter" idx="64" hasCustomPrompt="1"/>
          </p:nvPr>
        </p:nvSpPr>
        <p:spPr>
          <a:xfrm>
            <a:off x="10691963" y="5852007"/>
            <a:ext cx="991742" cy="486603"/>
          </a:xfrm>
          <a:blipFill>
            <a:blip r:embed="rId3" cstate="print"/>
            <a:srcRect/>
            <a:stretch>
              <a:fillRect l="1580" r="1580"/>
            </a:stretch>
          </a:blipFill>
        </p:spPr>
        <p:txBody>
          <a:bodyPr anchor="t"/>
          <a:lstStyle>
            <a:lvl1pPr marL="0" indent="0" algn="ctr">
              <a:lnSpc>
                <a:spcPct val="80000"/>
              </a:lnSpc>
              <a:buNone/>
              <a:defRPr sz="1600" b="0">
                <a:solidFill>
                  <a:schemeClr val="tx1"/>
                </a:solidFill>
                <a:effectLst/>
                <a:latin typeface="+mj-lt"/>
              </a:defRPr>
            </a:lvl1pPr>
          </a:lstStyle>
          <a:p>
            <a:pPr lvl="0"/>
            <a:r>
              <a:rPr lang="nl-NL"/>
              <a:t>  </a:t>
            </a:r>
            <a:endParaRPr lang="nl-NL" dirty="0"/>
          </a:p>
        </p:txBody>
      </p:sp>
      <p:sp>
        <p:nvSpPr>
          <p:cNvPr id="5" name="Tijdelijke aanduiding voor tekst 4">
            <a:extLst>
              <a:ext uri="{FF2B5EF4-FFF2-40B4-BE49-F238E27FC236}">
                <a16:creationId xmlns:a16="http://schemas.microsoft.com/office/drawing/2014/main" id="{7AF0307D-613D-4A4A-87F3-837BD313BCE6}"/>
              </a:ext>
            </a:extLst>
          </p:cNvPr>
          <p:cNvSpPr>
            <a:spLocks noGrp="1"/>
          </p:cNvSpPr>
          <p:nvPr>
            <p:ph type="body" sz="quarter" idx="65" hasCustomPrompt="1"/>
          </p:nvPr>
        </p:nvSpPr>
        <p:spPr>
          <a:xfrm>
            <a:off x="820498" y="824593"/>
            <a:ext cx="4448188" cy="5233988"/>
          </a:xfrm>
          <a:prstGeom prst="roundRect">
            <a:avLst>
              <a:gd name="adj" fmla="val 3255"/>
            </a:avLst>
          </a:prstGeom>
          <a:solidFill>
            <a:schemeClr val="bg1">
              <a:alpha val="70000"/>
            </a:schemeClr>
          </a:solidFill>
          <a:ln w="12700">
            <a:noFill/>
          </a:ln>
        </p:spPr>
        <p:txBody>
          <a:bodyPr lIns="180000" tIns="252000" rIns="180000" bIns="252000" anchor="ctr" anchorCtr="0"/>
          <a:lstStyle>
            <a:lvl1pPr marL="0" indent="0" algn="ctr">
              <a:buFont typeface="Arial" panose="020B0604020202020204" pitchFamily="34" charset="0"/>
              <a:buNone/>
              <a:defRPr sz="4000" b="0">
                <a:solidFill>
                  <a:schemeClr val="tx1"/>
                </a:solidFill>
              </a:defRPr>
            </a:lvl1pPr>
            <a:lvl2pPr marL="0" indent="0" algn="ctr">
              <a:buFont typeface="Arial" panose="020B0604020202020204" pitchFamily="34" charset="0"/>
              <a:buNone/>
              <a:defRPr>
                <a:solidFill>
                  <a:schemeClr val="bg1"/>
                </a:solidFill>
              </a:defRPr>
            </a:lvl2pPr>
            <a:lvl3pPr marL="0" indent="0" algn="ctr">
              <a:buFont typeface="Arial" panose="020B0604020202020204" pitchFamily="34" charset="0"/>
              <a:buNone/>
              <a:defRPr>
                <a:solidFill>
                  <a:schemeClr val="bg1"/>
                </a:solidFill>
              </a:defRPr>
            </a:lvl3pPr>
            <a:lvl4pPr marL="0" indent="0" algn="ctr">
              <a:buFont typeface="Arial" panose="020B0604020202020204" pitchFamily="34" charset="0"/>
              <a:buNone/>
              <a:defRPr>
                <a:solidFill>
                  <a:schemeClr val="bg1"/>
                </a:solidFill>
              </a:defRPr>
            </a:lvl4pPr>
            <a:lvl5pPr marL="0" indent="0" algn="ctr">
              <a:buFont typeface="Arial" panose="020B0604020202020204" pitchFamily="34" charset="0"/>
              <a:buNone/>
              <a:defRPr>
                <a:solidFill>
                  <a:schemeClr val="bg1"/>
                </a:solidFill>
              </a:defRPr>
            </a:lvl5pPr>
          </a:lstStyle>
          <a:p>
            <a:pPr lvl="0"/>
            <a:r>
              <a:rPr lang="nl-NL" dirty="0"/>
              <a:t>‘’Plaats hier </a:t>
            </a:r>
            <a:br>
              <a:rPr lang="nl-NL" dirty="0"/>
            </a:br>
            <a:r>
              <a:rPr lang="nl-NL" dirty="0"/>
              <a:t>de citaat’’</a:t>
            </a:r>
          </a:p>
          <a:p>
            <a:pPr lvl="0"/>
            <a:r>
              <a:rPr lang="nl-NL" dirty="0"/>
              <a:t>JU-LEVEL1=Citaat</a:t>
            </a:r>
          </a:p>
        </p:txBody>
      </p:sp>
      <p:sp>
        <p:nvSpPr>
          <p:cNvPr id="95" name="Tijdelijke aanduiding voor dianummer 5">
            <a:extLst>
              <a:ext uri="{FF2B5EF4-FFF2-40B4-BE49-F238E27FC236}">
                <a16:creationId xmlns:a16="http://schemas.microsoft.com/office/drawing/2014/main" id="{621E4A0F-D5B5-4E58-B6EA-4A7F4DFB61E7}"/>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1849231795"/>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7" y="7007893"/>
            <a:ext cx="3140325" cy="216909"/>
          </a:xfrm>
        </p:spPr>
        <p:txBody>
          <a:bodyPr/>
          <a:lstStyle/>
          <a:p>
            <a:fld id="{8FC41AF6-0865-4DF5-9038-D37BC5ADBA5B}" type="datetime1">
              <a:rPr lang="nl-NL" smtClean="0"/>
              <a:pPr/>
              <a:t>10-5-2019</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7007893"/>
            <a:ext cx="6718797" cy="216909"/>
          </a:xfrm>
        </p:spPr>
        <p:txBody>
          <a:bodyPr/>
          <a:lstStyle/>
          <a:p>
            <a:r>
              <a:rPr lang="nl-NL"/>
              <a:t>&lt;Plaats hier je voettekst&gt;</a:t>
            </a:r>
          </a:p>
        </p:txBody>
      </p:sp>
      <p:sp>
        <p:nvSpPr>
          <p:cNvPr id="6" name="Tijdelijke aanduiding voor dianummer 5">
            <a:extLst>
              <a:ext uri="{FF2B5EF4-FFF2-40B4-BE49-F238E27FC236}">
                <a16:creationId xmlns:a16="http://schemas.microsoft.com/office/drawing/2014/main" id="{4D6B08DF-E31D-400F-9D49-014B2090B3C2}"/>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pPr/>
              <a:t>‹#›</a:t>
            </a:fld>
            <a:endParaRPr lang="nl-NL"/>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5278050" y="-885712"/>
            <a:ext cx="1635934"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ALLEEN TITEL</a:t>
            </a:r>
          </a:p>
        </p:txBody>
      </p:sp>
      <p:pic>
        <p:nvPicPr>
          <p:cNvPr id="36" name="logo">
            <a:extLst>
              <a:ext uri="{FF2B5EF4-FFF2-40B4-BE49-F238E27FC236}">
                <a16:creationId xmlns:a16="http://schemas.microsoft.com/office/drawing/2014/main" id="{26B97214-EB17-4B4C-A83C-2409CD416F13}"/>
              </a:ext>
            </a:extLst>
          </p:cNvPr>
          <p:cNvPicPr>
            <a:picLocks noChangeAspect="1"/>
          </p:cNvPicPr>
          <p:nvPr userDrawn="1"/>
        </p:nvPicPr>
        <p:blipFill>
          <a:blip r:embed="rId2" cstate="print">
            <a:extLst>
              <a:ext uri="{96DAC541-7B7A-43D3-8B79-37D633B846F1}">
                <asvg:svgBlip xmlns:asvg="http://schemas.microsoft.com/office/drawing/2016/SVG/main" xmlns="" r:embed="rId3"/>
              </a:ext>
            </a:extLst>
          </a:blip>
          <a:stretch>
            <a:fillRect/>
          </a:stretch>
        </p:blipFill>
        <p:spPr>
          <a:xfrm>
            <a:off x="10987093" y="6122145"/>
            <a:ext cx="952038" cy="482540"/>
          </a:xfrm>
          <a:prstGeom prst="rect">
            <a:avLst/>
          </a:prstGeom>
        </p:spPr>
      </p:pic>
      <p:grpSp>
        <p:nvGrpSpPr>
          <p:cNvPr id="38" name="GRID" hidden="1">
            <a:extLst>
              <a:ext uri="{FF2B5EF4-FFF2-40B4-BE49-F238E27FC236}">
                <a16:creationId xmlns:a16="http://schemas.microsoft.com/office/drawing/2014/main" id="{639A76BF-A163-4EFD-8CFF-4BFA25D0FEBC}"/>
              </a:ext>
            </a:extLst>
          </p:cNvPr>
          <p:cNvGrpSpPr/>
          <p:nvPr userDrawn="1"/>
        </p:nvGrpSpPr>
        <p:grpSpPr>
          <a:xfrm>
            <a:off x="0" y="0"/>
            <a:ext cx="12192000" cy="6858000"/>
            <a:chOff x="0" y="0"/>
            <a:chExt cx="12192000" cy="6858000"/>
          </a:xfrm>
        </p:grpSpPr>
        <p:sp>
          <p:nvSpPr>
            <p:cNvPr id="39" name="Rechthoek 38">
              <a:extLst>
                <a:ext uri="{FF2B5EF4-FFF2-40B4-BE49-F238E27FC236}">
                  <a16:creationId xmlns:a16="http://schemas.microsoft.com/office/drawing/2014/main" id="{D00E6290-8C9C-4F77-93B2-6502D3515E19}"/>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0" name="Rechthoek 39">
              <a:extLst>
                <a:ext uri="{FF2B5EF4-FFF2-40B4-BE49-F238E27FC236}">
                  <a16:creationId xmlns:a16="http://schemas.microsoft.com/office/drawing/2014/main" id="{2C27B0A1-76DD-46F5-91B4-0E59C6218A45}"/>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1" name="Rechthoek 40">
              <a:extLst>
                <a:ext uri="{FF2B5EF4-FFF2-40B4-BE49-F238E27FC236}">
                  <a16:creationId xmlns:a16="http://schemas.microsoft.com/office/drawing/2014/main" id="{FACD1F38-57BF-4C6E-9241-DE4C2D895E41}"/>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2" name="Rechthoek 41">
              <a:extLst>
                <a:ext uri="{FF2B5EF4-FFF2-40B4-BE49-F238E27FC236}">
                  <a16:creationId xmlns:a16="http://schemas.microsoft.com/office/drawing/2014/main" id="{589FA1D8-466C-4112-ADD7-5B535CDFB777}"/>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3" name="Rechthoek 42">
              <a:extLst>
                <a:ext uri="{FF2B5EF4-FFF2-40B4-BE49-F238E27FC236}">
                  <a16:creationId xmlns:a16="http://schemas.microsoft.com/office/drawing/2014/main" id="{3FD6F558-5E20-4BB5-8466-ABF62A84CBDE}"/>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4" name="Rechthoek 43">
              <a:extLst>
                <a:ext uri="{FF2B5EF4-FFF2-40B4-BE49-F238E27FC236}">
                  <a16:creationId xmlns:a16="http://schemas.microsoft.com/office/drawing/2014/main" id="{D167014A-79D1-475C-B572-0DD0EBEA4FC8}"/>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5" name="Rechthoek 44">
              <a:extLst>
                <a:ext uri="{FF2B5EF4-FFF2-40B4-BE49-F238E27FC236}">
                  <a16:creationId xmlns:a16="http://schemas.microsoft.com/office/drawing/2014/main" id="{5310A694-C177-48B0-9637-F7F43795911E}"/>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6" name="Rechthoek 45">
              <a:extLst>
                <a:ext uri="{FF2B5EF4-FFF2-40B4-BE49-F238E27FC236}">
                  <a16:creationId xmlns:a16="http://schemas.microsoft.com/office/drawing/2014/main" id="{244BF96B-7A55-44DD-A11B-2729D6D08EF7}"/>
                </a:ext>
              </a:extLst>
            </p:cNvPr>
            <p:cNvSpPr/>
            <p:nvPr userDrawn="1"/>
          </p:nvSpPr>
          <p:spPr>
            <a:xfrm>
              <a:off x="926910" y="6337267"/>
              <a:ext cx="1126509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7" name="Rechthoek 46">
              <a:extLst>
                <a:ext uri="{FF2B5EF4-FFF2-40B4-BE49-F238E27FC236}">
                  <a16:creationId xmlns:a16="http://schemas.microsoft.com/office/drawing/2014/main" id="{8CF30CC7-24F4-486B-BE5E-9178BF47AA80}"/>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8" name="Rechthoek 47">
              <a:extLst>
                <a:ext uri="{FF2B5EF4-FFF2-40B4-BE49-F238E27FC236}">
                  <a16:creationId xmlns:a16="http://schemas.microsoft.com/office/drawing/2014/main" id="{0D3D758D-F5D7-4981-9C91-0751CE0A3D76}"/>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9" name="Rechthoek 48">
              <a:extLst>
                <a:ext uri="{FF2B5EF4-FFF2-40B4-BE49-F238E27FC236}">
                  <a16:creationId xmlns:a16="http://schemas.microsoft.com/office/drawing/2014/main" id="{905494EE-D0BB-48C9-98FE-C0CE5007967B}"/>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0" name="Rechthoek 49">
              <a:extLst>
                <a:ext uri="{FF2B5EF4-FFF2-40B4-BE49-F238E27FC236}">
                  <a16:creationId xmlns:a16="http://schemas.microsoft.com/office/drawing/2014/main" id="{CF4AC7A3-CF6E-4270-A7DC-8EFDC6DBA286}"/>
                </a:ext>
              </a:extLst>
            </p:cNvPr>
            <p:cNvSpPr/>
            <p:nvPr userDrawn="1"/>
          </p:nvSpPr>
          <p:spPr>
            <a:xfrm>
              <a:off x="5964600"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
        <p:nvSpPr>
          <p:cNvPr id="51" name="Titel 1">
            <a:extLst>
              <a:ext uri="{FF2B5EF4-FFF2-40B4-BE49-F238E27FC236}">
                <a16:creationId xmlns:a16="http://schemas.microsoft.com/office/drawing/2014/main" id="{8EEC04D4-F0CA-43BD-BFB9-58F71B9D4F2E}"/>
              </a:ext>
            </a:extLst>
          </p:cNvPr>
          <p:cNvSpPr>
            <a:spLocks noGrp="1"/>
          </p:cNvSpPr>
          <p:nvPr>
            <p:ph type="title" hasCustomPrompt="1"/>
          </p:nvPr>
        </p:nvSpPr>
        <p:spPr>
          <a:xfrm>
            <a:off x="521863" y="272177"/>
            <a:ext cx="11146224" cy="600744"/>
          </a:xfrm>
        </p:spPr>
        <p:txBody>
          <a:bodyPr/>
          <a:lstStyle>
            <a:lvl1pPr>
              <a:defRPr/>
            </a:lvl1pPr>
          </a:lstStyle>
          <a:p>
            <a:r>
              <a:rPr lang="nl-NL" noProof="0" dirty="0"/>
              <a:t>Plaats hier je titel</a:t>
            </a:r>
            <a:endParaRPr lang="nl-NL" dirty="0"/>
          </a:p>
        </p:txBody>
      </p:sp>
      <p:sp>
        <p:nvSpPr>
          <p:cNvPr id="52" name="Onder balkje">
            <a:extLst>
              <a:ext uri="{FF2B5EF4-FFF2-40B4-BE49-F238E27FC236}">
                <a16:creationId xmlns:a16="http://schemas.microsoft.com/office/drawing/2014/main" id="{B2ACF3EC-2949-48DB-9FF3-371DCF605862}"/>
              </a:ext>
            </a:extLst>
          </p:cNvPr>
          <p:cNvSpPr/>
          <p:nvPr userDrawn="1"/>
        </p:nvSpPr>
        <p:spPr>
          <a:xfrm>
            <a:off x="-2507" y="6785940"/>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57787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OORSTELLEN">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7" y="6995151"/>
            <a:ext cx="3140325" cy="216909"/>
          </a:xfrm>
        </p:spPr>
        <p:txBody>
          <a:bodyPr/>
          <a:lstStyle/>
          <a:p>
            <a:fld id="{C5D5CD7C-3581-49AA-A2FF-9164A80CFE7A}" type="datetime1">
              <a:rPr lang="nl-NL" smtClean="0"/>
              <a:pPr/>
              <a:t>10-5-2019</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6995151"/>
            <a:ext cx="7193507" cy="216909"/>
          </a:xfrm>
        </p:spPr>
        <p:txBody>
          <a:bodyPr/>
          <a:lstStyle/>
          <a:p>
            <a:r>
              <a:rPr lang="nl-NL" dirty="0"/>
              <a:t>&lt;Plaats hier je voettekst&gt;</a:t>
            </a:r>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5128974" y="-885712"/>
            <a:ext cx="1934093"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VOORSTELLEN</a:t>
            </a:r>
          </a:p>
        </p:txBody>
      </p:sp>
      <p:grpSp>
        <p:nvGrpSpPr>
          <p:cNvPr id="164" name="Instructie">
            <a:extLst>
              <a:ext uri="{FF2B5EF4-FFF2-40B4-BE49-F238E27FC236}">
                <a16:creationId xmlns:a16="http://schemas.microsoft.com/office/drawing/2014/main" id="{37026B65-6948-43CC-8024-F1D2036974B0}"/>
              </a:ext>
            </a:extLst>
          </p:cNvPr>
          <p:cNvGrpSpPr/>
          <p:nvPr userDrawn="1"/>
        </p:nvGrpSpPr>
        <p:grpSpPr>
          <a:xfrm>
            <a:off x="12391601" y="0"/>
            <a:ext cx="3389661" cy="4934293"/>
            <a:chOff x="12391601" y="0"/>
            <a:chExt cx="3389661" cy="4934293"/>
          </a:xfrm>
        </p:grpSpPr>
        <p:grpSp>
          <p:nvGrpSpPr>
            <p:cNvPr id="165" name="Groep 164">
              <a:extLst>
                <a:ext uri="{FF2B5EF4-FFF2-40B4-BE49-F238E27FC236}">
                  <a16:creationId xmlns:a16="http://schemas.microsoft.com/office/drawing/2014/main" id="{C9B20113-4759-48C1-9881-247CCBE98DD8}"/>
                </a:ext>
              </a:extLst>
            </p:cNvPr>
            <p:cNvGrpSpPr/>
            <p:nvPr userDrawn="1"/>
          </p:nvGrpSpPr>
          <p:grpSpPr>
            <a:xfrm>
              <a:off x="12757282" y="3250242"/>
              <a:ext cx="1499406" cy="678267"/>
              <a:chOff x="12757283" y="3120781"/>
              <a:chExt cx="1499406" cy="678267"/>
            </a:xfrm>
          </p:grpSpPr>
          <p:sp>
            <p:nvSpPr>
              <p:cNvPr id="192" name="Rechthoek 191">
                <a:extLst>
                  <a:ext uri="{FF2B5EF4-FFF2-40B4-BE49-F238E27FC236}">
                    <a16:creationId xmlns:a16="http://schemas.microsoft.com/office/drawing/2014/main" id="{70DE0F46-9A43-45A3-8280-BC629B8D4CC1}"/>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93" name="Rechthoek 192">
                <a:extLst>
                  <a:ext uri="{FF2B5EF4-FFF2-40B4-BE49-F238E27FC236}">
                    <a16:creationId xmlns:a16="http://schemas.microsoft.com/office/drawing/2014/main" id="{72B758CA-6448-4B27-B22A-73FD81A23156}"/>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94" name="Tekstvak 193">
                <a:extLst>
                  <a:ext uri="{FF2B5EF4-FFF2-40B4-BE49-F238E27FC236}">
                    <a16:creationId xmlns:a16="http://schemas.microsoft.com/office/drawing/2014/main" id="{59C2BBDD-97DB-440D-B3CB-54C597D3A0BD}"/>
                  </a:ext>
                </a:extLst>
              </p:cNvPr>
              <p:cNvSpPr txBox="1"/>
              <p:nvPr userDrawn="1"/>
            </p:nvSpPr>
            <p:spPr>
              <a:xfrm>
                <a:off x="12997648" y="315989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195" name="Tekstvak 194">
                <a:extLst>
                  <a:ext uri="{FF2B5EF4-FFF2-40B4-BE49-F238E27FC236}">
                    <a16:creationId xmlns:a16="http://schemas.microsoft.com/office/drawing/2014/main" id="{771169D2-EFDC-4694-999E-2025DE9EE1BB}"/>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196" name="Picture 3">
                <a:extLst>
                  <a:ext uri="{FF2B5EF4-FFF2-40B4-BE49-F238E27FC236}">
                    <a16:creationId xmlns:a16="http://schemas.microsoft.com/office/drawing/2014/main" id="{CEE1DA5C-2467-4252-BF64-A9345864D9D1}"/>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7" name="Gelijkbenige driehoek 196">
                <a:extLst>
                  <a:ext uri="{FF2B5EF4-FFF2-40B4-BE49-F238E27FC236}">
                    <a16:creationId xmlns:a16="http://schemas.microsoft.com/office/drawing/2014/main" id="{2FBBEC4F-CD14-491C-B9AA-9B1D29FDF150}"/>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98" name="Groep 197">
                <a:extLst>
                  <a:ext uri="{FF2B5EF4-FFF2-40B4-BE49-F238E27FC236}">
                    <a16:creationId xmlns:a16="http://schemas.microsoft.com/office/drawing/2014/main" id="{F41E19F4-1ADB-48EB-B67D-27A2AF6F1D63}"/>
                  </a:ext>
                </a:extLst>
              </p:cNvPr>
              <p:cNvGrpSpPr/>
              <p:nvPr userDrawn="1"/>
            </p:nvGrpSpPr>
            <p:grpSpPr>
              <a:xfrm>
                <a:off x="12822311" y="3178534"/>
                <a:ext cx="182309" cy="163794"/>
                <a:chOff x="12832541" y="3162395"/>
                <a:chExt cx="219532" cy="197236"/>
              </a:xfrm>
            </p:grpSpPr>
            <p:sp>
              <p:nvSpPr>
                <p:cNvPr id="203" name="Rechthoek 202">
                  <a:extLst>
                    <a:ext uri="{FF2B5EF4-FFF2-40B4-BE49-F238E27FC236}">
                      <a16:creationId xmlns:a16="http://schemas.microsoft.com/office/drawing/2014/main" id="{D5FC398C-269A-49E8-8A64-64AABDADF7AA}"/>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204" name="Rechthoek 203">
                  <a:extLst>
                    <a:ext uri="{FF2B5EF4-FFF2-40B4-BE49-F238E27FC236}">
                      <a16:creationId xmlns:a16="http://schemas.microsoft.com/office/drawing/2014/main" id="{04ED29EE-FBE0-4481-BE52-B2AB359E877E}"/>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205" name="Rechthoek 204">
                  <a:extLst>
                    <a:ext uri="{FF2B5EF4-FFF2-40B4-BE49-F238E27FC236}">
                      <a16:creationId xmlns:a16="http://schemas.microsoft.com/office/drawing/2014/main" id="{D33C010D-13CC-40D2-989B-508ADF8E0765}"/>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nvGrpSpPr>
              <p:cNvPr id="199" name="Groep 198">
                <a:extLst>
                  <a:ext uri="{FF2B5EF4-FFF2-40B4-BE49-F238E27FC236}">
                    <a16:creationId xmlns:a16="http://schemas.microsoft.com/office/drawing/2014/main" id="{C875A591-EBA0-45D6-870D-3BECA0D0F7B5}"/>
                  </a:ext>
                </a:extLst>
              </p:cNvPr>
              <p:cNvGrpSpPr/>
              <p:nvPr userDrawn="1"/>
            </p:nvGrpSpPr>
            <p:grpSpPr>
              <a:xfrm>
                <a:off x="12822311" y="3480352"/>
                <a:ext cx="182309" cy="163794"/>
                <a:chOff x="12832541" y="3162395"/>
                <a:chExt cx="219532" cy="197236"/>
              </a:xfrm>
            </p:grpSpPr>
            <p:sp>
              <p:nvSpPr>
                <p:cNvPr id="200" name="Rechthoek 199">
                  <a:extLst>
                    <a:ext uri="{FF2B5EF4-FFF2-40B4-BE49-F238E27FC236}">
                      <a16:creationId xmlns:a16="http://schemas.microsoft.com/office/drawing/2014/main" id="{ED9CEDED-7608-4099-B0F2-67CBCC83AEAA}"/>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201" name="Rechthoek 200">
                  <a:extLst>
                    <a:ext uri="{FF2B5EF4-FFF2-40B4-BE49-F238E27FC236}">
                      <a16:creationId xmlns:a16="http://schemas.microsoft.com/office/drawing/2014/main" id="{CCE29130-9E34-487F-9106-B5FDF5C21508}"/>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202" name="Rechthoek 201">
                  <a:extLst>
                    <a:ext uri="{FF2B5EF4-FFF2-40B4-BE49-F238E27FC236}">
                      <a16:creationId xmlns:a16="http://schemas.microsoft.com/office/drawing/2014/main" id="{2033FAF5-9A0C-4D5C-8A37-39CD78C82A83}"/>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grpSp>
          <p:nvGrpSpPr>
            <p:cNvPr id="166" name="Meer informatie">
              <a:extLst>
                <a:ext uri="{FF2B5EF4-FFF2-40B4-BE49-F238E27FC236}">
                  <a16:creationId xmlns:a16="http://schemas.microsoft.com/office/drawing/2014/main" id="{5526D891-AD8C-44F9-B187-13E5DCB2E139}"/>
                </a:ext>
              </a:extLst>
            </p:cNvPr>
            <p:cNvGrpSpPr/>
            <p:nvPr userDrawn="1"/>
          </p:nvGrpSpPr>
          <p:grpSpPr>
            <a:xfrm>
              <a:off x="12396764" y="4151020"/>
              <a:ext cx="3178515" cy="783273"/>
              <a:chOff x="-3741486" y="3386444"/>
              <a:chExt cx="3178515" cy="783273"/>
            </a:xfrm>
          </p:grpSpPr>
          <p:sp>
            <p:nvSpPr>
              <p:cNvPr id="189" name="Freeform 101">
                <a:extLst>
                  <a:ext uri="{FF2B5EF4-FFF2-40B4-BE49-F238E27FC236}">
                    <a16:creationId xmlns:a16="http://schemas.microsoft.com/office/drawing/2014/main" id="{59822D6C-2DC3-4442-8B3C-6AB767BA813B}"/>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dirty="0"/>
              </a:p>
            </p:txBody>
          </p:sp>
          <p:sp>
            <p:nvSpPr>
              <p:cNvPr id="190" name="Rechthoek 189">
                <a:extLst>
                  <a:ext uri="{FF2B5EF4-FFF2-40B4-BE49-F238E27FC236}">
                    <a16:creationId xmlns:a16="http://schemas.microsoft.com/office/drawing/2014/main" id="{C017B7CB-D89E-4BF0-9B2B-E247BA82C30C}"/>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191" name="Rechte verbindingslijn 190">
                <a:extLst>
                  <a:ext uri="{FF2B5EF4-FFF2-40B4-BE49-F238E27FC236}">
                    <a16:creationId xmlns:a16="http://schemas.microsoft.com/office/drawing/2014/main" id="{2A731424-3861-43C3-84BC-130DD7142DE1}"/>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167" name="Rechthoek 166">
              <a:extLst>
                <a:ext uri="{FF2B5EF4-FFF2-40B4-BE49-F238E27FC236}">
                  <a16:creationId xmlns:a16="http://schemas.microsoft.com/office/drawing/2014/main" id="{1E86F7E8-EC7E-4A7E-A896-C02C792D470C}"/>
                </a:ext>
              </a:extLst>
            </p:cNvPr>
            <p:cNvSpPr/>
            <p:nvPr userDrawn="1"/>
          </p:nvSpPr>
          <p:spPr>
            <a:xfrm>
              <a:off x="12397262" y="0"/>
              <a:ext cx="3384000"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Afbeelding invoegen/veranderen</a:t>
              </a:r>
            </a:p>
          </p:txBody>
        </p:sp>
        <p:sp>
          <p:nvSpPr>
            <p:cNvPr id="168" name="Ovaal 167">
              <a:extLst>
                <a:ext uri="{FF2B5EF4-FFF2-40B4-BE49-F238E27FC236}">
                  <a16:creationId xmlns:a16="http://schemas.microsoft.com/office/drawing/2014/main" id="{28E9221C-8038-4B14-ACE9-D6013B120CB4}"/>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69" name="Rechte verbindingslijn 168">
              <a:extLst>
                <a:ext uri="{FF2B5EF4-FFF2-40B4-BE49-F238E27FC236}">
                  <a16:creationId xmlns:a16="http://schemas.microsoft.com/office/drawing/2014/main" id="{FE1259F2-AEF7-4D9F-AE3A-6934AB5C5D67}"/>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170" name="Rechte verbindingslijn 169">
              <a:extLst>
                <a:ext uri="{FF2B5EF4-FFF2-40B4-BE49-F238E27FC236}">
                  <a16:creationId xmlns:a16="http://schemas.microsoft.com/office/drawing/2014/main" id="{CEE20EEE-ED28-4052-A0AD-3A088A2B7352}"/>
                </a:ext>
              </a:extLst>
            </p:cNvPr>
            <p:cNvCxnSpPr>
              <a:cxnSpLocks/>
            </p:cNvCxnSpPr>
            <p:nvPr userDrawn="1"/>
          </p:nvCxnSpPr>
          <p:spPr>
            <a:xfrm>
              <a:off x="12397261" y="1728059"/>
              <a:ext cx="3178017" cy="0"/>
            </a:xfrm>
            <a:prstGeom prst="line">
              <a:avLst/>
            </a:prstGeom>
            <a:noFill/>
            <a:ln w="3175" cap="flat" cmpd="sng" algn="ctr">
              <a:solidFill>
                <a:schemeClr val="accent1"/>
              </a:solidFill>
              <a:prstDash val="solid"/>
            </a:ln>
            <a:effectLst/>
          </p:spPr>
        </p:cxnSp>
        <p:sp>
          <p:nvSpPr>
            <p:cNvPr id="171" name="Rechthoek 170">
              <a:extLst>
                <a:ext uri="{FF2B5EF4-FFF2-40B4-BE49-F238E27FC236}">
                  <a16:creationId xmlns:a16="http://schemas.microsoft.com/office/drawing/2014/main" id="{DFC1C346-65E6-4243-9117-B1B682C8F071}"/>
                </a:ext>
              </a:extLst>
            </p:cNvPr>
            <p:cNvSpPr/>
            <p:nvPr userDrawn="1"/>
          </p:nvSpPr>
          <p:spPr>
            <a:xfrm>
              <a:off x="12757282" y="432552"/>
              <a:ext cx="2817995" cy="7386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72" name="Rechte verbindingslijn 171">
              <a:extLst>
                <a:ext uri="{FF2B5EF4-FFF2-40B4-BE49-F238E27FC236}">
                  <a16:creationId xmlns:a16="http://schemas.microsoft.com/office/drawing/2014/main" id="{AB8010CD-67EB-4078-9600-B83E44233637}"/>
                </a:ext>
              </a:extLst>
            </p:cNvPr>
            <p:cNvCxnSpPr>
              <a:cxnSpLocks/>
            </p:cNvCxnSpPr>
            <p:nvPr userDrawn="1"/>
          </p:nvCxnSpPr>
          <p:spPr>
            <a:xfrm>
              <a:off x="12397261" y="4033137"/>
              <a:ext cx="3178017" cy="0"/>
            </a:xfrm>
            <a:prstGeom prst="line">
              <a:avLst/>
            </a:prstGeom>
            <a:noFill/>
            <a:ln w="3175" cap="flat" cmpd="sng" algn="ctr">
              <a:solidFill>
                <a:schemeClr val="accent1"/>
              </a:solidFill>
              <a:prstDash val="solid"/>
            </a:ln>
            <a:effectLst/>
          </p:spPr>
        </p:cxnSp>
        <p:sp>
          <p:nvSpPr>
            <p:cNvPr id="173" name="Ovaal 172">
              <a:extLst>
                <a:ext uri="{FF2B5EF4-FFF2-40B4-BE49-F238E27FC236}">
                  <a16:creationId xmlns:a16="http://schemas.microsoft.com/office/drawing/2014/main" id="{595461CD-F1F7-4393-9666-BF029B65570F}"/>
                </a:ext>
              </a:extLst>
            </p:cNvPr>
            <p:cNvSpPr/>
            <p:nvPr userDrawn="1"/>
          </p:nvSpPr>
          <p:spPr>
            <a:xfrm>
              <a:off x="12391601" y="185652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174" name="Rechthoek 173">
              <a:extLst>
                <a:ext uri="{FF2B5EF4-FFF2-40B4-BE49-F238E27FC236}">
                  <a16:creationId xmlns:a16="http://schemas.microsoft.com/office/drawing/2014/main" id="{40FDAC91-C6BF-4FDE-A982-5EA89D20698D}"/>
                </a:ext>
              </a:extLst>
            </p:cNvPr>
            <p:cNvSpPr/>
            <p:nvPr userDrawn="1"/>
          </p:nvSpPr>
          <p:spPr>
            <a:xfrm>
              <a:off x="12757282" y="1922587"/>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175" name="Groep 174">
              <a:extLst>
                <a:ext uri="{FF2B5EF4-FFF2-40B4-BE49-F238E27FC236}">
                  <a16:creationId xmlns:a16="http://schemas.microsoft.com/office/drawing/2014/main" id="{58971AB1-AAD1-4B9D-A465-C72AE3198278}"/>
                </a:ext>
              </a:extLst>
            </p:cNvPr>
            <p:cNvGrpSpPr/>
            <p:nvPr userDrawn="1"/>
          </p:nvGrpSpPr>
          <p:grpSpPr>
            <a:xfrm>
              <a:off x="12757282" y="1291752"/>
              <a:ext cx="294789" cy="318834"/>
              <a:chOff x="14466489" y="1001522"/>
              <a:chExt cx="290627" cy="314333"/>
            </a:xfrm>
          </p:grpSpPr>
          <p:sp>
            <p:nvSpPr>
              <p:cNvPr id="183" name="Rechthoek 182">
                <a:extLst>
                  <a:ext uri="{FF2B5EF4-FFF2-40B4-BE49-F238E27FC236}">
                    <a16:creationId xmlns:a16="http://schemas.microsoft.com/office/drawing/2014/main" id="{B446B015-10CC-489B-8D8A-B269FA37F780}"/>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84" name="Ovaal 183">
                <a:extLst>
                  <a:ext uri="{FF2B5EF4-FFF2-40B4-BE49-F238E27FC236}">
                    <a16:creationId xmlns:a16="http://schemas.microsoft.com/office/drawing/2014/main" id="{BEC7E7E7-6D1E-452C-A973-0161B7FF3D05}"/>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85" name="Vrije vorm: vorm 184">
                <a:extLst>
                  <a:ext uri="{FF2B5EF4-FFF2-40B4-BE49-F238E27FC236}">
                    <a16:creationId xmlns:a16="http://schemas.microsoft.com/office/drawing/2014/main" id="{F476E58C-DA17-4829-9639-45B1E5C23737}"/>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86" name="Rechthoek: afgeronde hoeken 185">
                <a:extLst>
                  <a:ext uri="{FF2B5EF4-FFF2-40B4-BE49-F238E27FC236}">
                    <a16:creationId xmlns:a16="http://schemas.microsoft.com/office/drawing/2014/main" id="{1E88231B-ED42-41DF-9817-10466535CD5C}"/>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187" name="Rechte verbindingslijn 186">
                <a:extLst>
                  <a:ext uri="{FF2B5EF4-FFF2-40B4-BE49-F238E27FC236}">
                    <a16:creationId xmlns:a16="http://schemas.microsoft.com/office/drawing/2014/main" id="{08D7C14C-0155-485C-BF6F-813CD9CA03E9}"/>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88" name="Rechte verbindingslijn 187">
                <a:extLst>
                  <a:ext uri="{FF2B5EF4-FFF2-40B4-BE49-F238E27FC236}">
                    <a16:creationId xmlns:a16="http://schemas.microsoft.com/office/drawing/2014/main" id="{8EDE9A61-58F5-4B13-81DA-763FA00A2BA9}"/>
                  </a:ext>
                </a:extLst>
              </p:cNvPr>
              <p:cNvCxnSpPr>
                <a:cxnSpLocks/>
                <a:stCxn id="186"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76" name="Ovaal 175">
              <a:extLst>
                <a:ext uri="{FF2B5EF4-FFF2-40B4-BE49-F238E27FC236}">
                  <a16:creationId xmlns:a16="http://schemas.microsoft.com/office/drawing/2014/main" id="{98693FD5-5435-465A-B94B-B97EA03C476E}"/>
                </a:ext>
              </a:extLst>
            </p:cNvPr>
            <p:cNvSpPr/>
            <p:nvPr userDrawn="1"/>
          </p:nvSpPr>
          <p:spPr>
            <a:xfrm>
              <a:off x="12391601" y="276807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177" name="Rechthoek 176">
              <a:extLst>
                <a:ext uri="{FF2B5EF4-FFF2-40B4-BE49-F238E27FC236}">
                  <a16:creationId xmlns:a16="http://schemas.microsoft.com/office/drawing/2014/main" id="{4996E550-739C-44E7-BC89-8B6A974E3931}"/>
                </a:ext>
              </a:extLst>
            </p:cNvPr>
            <p:cNvSpPr/>
            <p:nvPr userDrawn="1"/>
          </p:nvSpPr>
          <p:spPr>
            <a:xfrm>
              <a:off x="12757283" y="2834141"/>
              <a:ext cx="2817996" cy="31661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Klik met de rechter muisknop op de afbeelding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78" name="Rechte verbindingslijn 177">
              <a:extLst>
                <a:ext uri="{FF2B5EF4-FFF2-40B4-BE49-F238E27FC236}">
                  <a16:creationId xmlns:a16="http://schemas.microsoft.com/office/drawing/2014/main" id="{60CBD64B-9E24-4FA3-8AD0-F6F9D151F94E}"/>
                </a:ext>
              </a:extLst>
            </p:cNvPr>
            <p:cNvCxnSpPr>
              <a:cxnSpLocks/>
            </p:cNvCxnSpPr>
            <p:nvPr userDrawn="1"/>
          </p:nvCxnSpPr>
          <p:spPr>
            <a:xfrm>
              <a:off x="12397261" y="2649915"/>
              <a:ext cx="3178017" cy="0"/>
            </a:xfrm>
            <a:prstGeom prst="line">
              <a:avLst/>
            </a:prstGeom>
            <a:noFill/>
            <a:ln w="3175" cap="flat" cmpd="sng" algn="ctr">
              <a:solidFill>
                <a:schemeClr val="accent1"/>
              </a:solidFill>
              <a:prstDash val="solid"/>
            </a:ln>
            <a:effectLst/>
          </p:spPr>
        </p:cxnSp>
        <p:grpSp>
          <p:nvGrpSpPr>
            <p:cNvPr id="179" name="Groep 178">
              <a:extLst>
                <a:ext uri="{FF2B5EF4-FFF2-40B4-BE49-F238E27FC236}">
                  <a16:creationId xmlns:a16="http://schemas.microsoft.com/office/drawing/2014/main" id="{7683C293-9728-42E5-9ABE-07277D2DF1E8}"/>
                </a:ext>
              </a:extLst>
            </p:cNvPr>
            <p:cNvGrpSpPr/>
            <p:nvPr userDrawn="1"/>
          </p:nvGrpSpPr>
          <p:grpSpPr>
            <a:xfrm>
              <a:off x="12757282" y="2296644"/>
              <a:ext cx="825500" cy="209550"/>
              <a:chOff x="13504624" y="2444818"/>
              <a:chExt cx="825500" cy="209550"/>
            </a:xfrm>
          </p:grpSpPr>
          <p:sp>
            <p:nvSpPr>
              <p:cNvPr id="180" name="Rechthoek 179">
                <a:extLst>
                  <a:ext uri="{FF2B5EF4-FFF2-40B4-BE49-F238E27FC236}">
                    <a16:creationId xmlns:a16="http://schemas.microsoft.com/office/drawing/2014/main" id="{8D5780D4-F5E0-407B-963C-7404D8CC4966}"/>
                  </a:ext>
                </a:extLst>
              </p:cNvPr>
              <p:cNvSpPr/>
              <p:nvPr userDrawn="1"/>
            </p:nvSpPr>
            <p:spPr>
              <a:xfrm>
                <a:off x="13504624" y="2444818"/>
                <a:ext cx="825500" cy="209550"/>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81" name="Rechte verbindingslijn 180">
                <a:extLst>
                  <a:ext uri="{FF2B5EF4-FFF2-40B4-BE49-F238E27FC236}">
                    <a16:creationId xmlns:a16="http://schemas.microsoft.com/office/drawing/2014/main" id="{3F7F962C-6A38-48ED-A896-E0092FDF5886}"/>
                  </a:ext>
                </a:extLst>
              </p:cNvPr>
              <p:cNvCxnSpPr/>
              <p:nvPr userDrawn="1"/>
            </p:nvCxnSpPr>
            <p:spPr>
              <a:xfrm>
                <a:off x="14155269" y="2477218"/>
                <a:ext cx="0" cy="142717"/>
              </a:xfrm>
              <a:prstGeom prst="line">
                <a:avLst/>
              </a:prstGeom>
              <a:noFill/>
              <a:ln w="3175" cap="flat" cmpd="sng" algn="ctr">
                <a:solidFill>
                  <a:srgbClr val="44546A"/>
                </a:solidFill>
                <a:prstDash val="solid"/>
              </a:ln>
              <a:effectLst/>
            </p:spPr>
          </p:cxnSp>
          <p:sp>
            <p:nvSpPr>
              <p:cNvPr id="182" name="Gelijkbenige driehoek 181">
                <a:extLst>
                  <a:ext uri="{FF2B5EF4-FFF2-40B4-BE49-F238E27FC236}">
                    <a16:creationId xmlns:a16="http://schemas.microsoft.com/office/drawing/2014/main" id="{57C24AA2-E954-4575-9CA2-228AE45A5E70}"/>
                  </a:ext>
                </a:extLst>
              </p:cNvPr>
              <p:cNvSpPr/>
              <p:nvPr userDrawn="1"/>
            </p:nvSpPr>
            <p:spPr>
              <a:xfrm rot="10800000">
                <a:off x="14196089" y="2528872"/>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sp>
        <p:nvSpPr>
          <p:cNvPr id="206" name="foto">
            <a:extLst>
              <a:ext uri="{FF2B5EF4-FFF2-40B4-BE49-F238E27FC236}">
                <a16:creationId xmlns:a16="http://schemas.microsoft.com/office/drawing/2014/main" id="{CB6B8576-11F8-41EC-8333-F7B206A9E57C}"/>
              </a:ext>
            </a:extLst>
          </p:cNvPr>
          <p:cNvSpPr>
            <a:spLocks noGrp="1"/>
          </p:cNvSpPr>
          <p:nvPr>
            <p:ph type="pic" sz="quarter" idx="14" hasCustomPrompt="1"/>
          </p:nvPr>
        </p:nvSpPr>
        <p:spPr>
          <a:xfrm>
            <a:off x="525244" y="1388695"/>
            <a:ext cx="2602608" cy="2887574"/>
          </a:xfrm>
          <a:prstGeom prst="roundRect">
            <a:avLst>
              <a:gd name="adj" fmla="val 2713"/>
            </a:avLst>
          </a:prstGeom>
          <a:solidFill>
            <a:schemeClr val="bg1">
              <a:lumMod val="95000"/>
            </a:schemeClr>
          </a:solidFill>
        </p:spPr>
        <p:txBody>
          <a:bodyPr tIns="1620000" anchor="t"/>
          <a:lstStyle>
            <a:lvl1pPr marL="0" indent="0" algn="ctr">
              <a:spcBef>
                <a:spcPts val="0"/>
              </a:spcBef>
              <a:spcAft>
                <a:spcPts val="0"/>
              </a:spcAft>
              <a:buNone/>
              <a:defRPr sz="1050" b="1" baseline="0"/>
            </a:lvl1pPr>
          </a:lstStyle>
          <a:p>
            <a:r>
              <a:rPr lang="nl-NL" dirty="0"/>
              <a:t>Klik op onderstaand pictogram</a:t>
            </a:r>
            <a:br>
              <a:rPr lang="nl-NL" dirty="0"/>
            </a:br>
            <a:r>
              <a:rPr lang="nl-NL" dirty="0"/>
              <a:t>om een afbeelding in te voegen</a:t>
            </a:r>
          </a:p>
        </p:txBody>
      </p:sp>
      <p:sp>
        <p:nvSpPr>
          <p:cNvPr id="207" name="foto">
            <a:extLst>
              <a:ext uri="{FF2B5EF4-FFF2-40B4-BE49-F238E27FC236}">
                <a16:creationId xmlns:a16="http://schemas.microsoft.com/office/drawing/2014/main" id="{93B9B46A-56EE-4744-A5B8-9CD0C972CCD3}"/>
              </a:ext>
            </a:extLst>
          </p:cNvPr>
          <p:cNvSpPr>
            <a:spLocks noGrp="1"/>
          </p:cNvSpPr>
          <p:nvPr>
            <p:ph type="pic" sz="quarter" idx="56" hasCustomPrompt="1"/>
          </p:nvPr>
        </p:nvSpPr>
        <p:spPr>
          <a:xfrm>
            <a:off x="3377953" y="1388695"/>
            <a:ext cx="2602608" cy="2887574"/>
          </a:xfrm>
          <a:prstGeom prst="roundRect">
            <a:avLst>
              <a:gd name="adj" fmla="val 2713"/>
            </a:avLst>
          </a:prstGeom>
          <a:solidFill>
            <a:schemeClr val="bg1">
              <a:lumMod val="95000"/>
            </a:schemeClr>
          </a:solidFill>
        </p:spPr>
        <p:txBody>
          <a:bodyPr tIns="1620000" anchor="t"/>
          <a:lstStyle>
            <a:lvl1pPr marL="0" indent="0" algn="ctr">
              <a:spcBef>
                <a:spcPts val="0"/>
              </a:spcBef>
              <a:spcAft>
                <a:spcPts val="0"/>
              </a:spcAft>
              <a:buNone/>
              <a:defRPr sz="1050" b="1" baseline="0"/>
            </a:lvl1pPr>
          </a:lstStyle>
          <a:p>
            <a:r>
              <a:rPr lang="nl-NL" dirty="0"/>
              <a:t>Klik op onderstaand pictogram</a:t>
            </a:r>
            <a:br>
              <a:rPr lang="nl-NL" dirty="0"/>
            </a:br>
            <a:r>
              <a:rPr lang="nl-NL" dirty="0"/>
              <a:t>om een afbeelding in te voegen</a:t>
            </a:r>
          </a:p>
        </p:txBody>
      </p:sp>
      <p:sp>
        <p:nvSpPr>
          <p:cNvPr id="208" name="foto">
            <a:extLst>
              <a:ext uri="{FF2B5EF4-FFF2-40B4-BE49-F238E27FC236}">
                <a16:creationId xmlns:a16="http://schemas.microsoft.com/office/drawing/2014/main" id="{147DEBB2-F750-4BC5-8734-F564106F3DB4}"/>
              </a:ext>
            </a:extLst>
          </p:cNvPr>
          <p:cNvSpPr>
            <a:spLocks noGrp="1"/>
          </p:cNvSpPr>
          <p:nvPr>
            <p:ph type="pic" sz="quarter" idx="57" hasCustomPrompt="1"/>
          </p:nvPr>
        </p:nvSpPr>
        <p:spPr>
          <a:xfrm>
            <a:off x="6226121" y="1388695"/>
            <a:ext cx="2602608" cy="2887574"/>
          </a:xfrm>
          <a:prstGeom prst="roundRect">
            <a:avLst>
              <a:gd name="adj" fmla="val 2713"/>
            </a:avLst>
          </a:prstGeom>
          <a:solidFill>
            <a:schemeClr val="bg1">
              <a:lumMod val="95000"/>
            </a:schemeClr>
          </a:solidFill>
        </p:spPr>
        <p:txBody>
          <a:bodyPr tIns="1620000" anchor="t"/>
          <a:lstStyle>
            <a:lvl1pPr marL="0" indent="0" algn="ctr">
              <a:spcBef>
                <a:spcPts val="0"/>
              </a:spcBef>
              <a:spcAft>
                <a:spcPts val="0"/>
              </a:spcAft>
              <a:buNone/>
              <a:defRPr sz="1050" b="1" baseline="0"/>
            </a:lvl1pPr>
          </a:lstStyle>
          <a:p>
            <a:r>
              <a:rPr lang="nl-NL" dirty="0"/>
              <a:t>Klik op onderstaand pictogram</a:t>
            </a:r>
            <a:br>
              <a:rPr lang="nl-NL" dirty="0"/>
            </a:br>
            <a:r>
              <a:rPr lang="nl-NL" dirty="0"/>
              <a:t>om een afbeelding in te voegen</a:t>
            </a:r>
          </a:p>
        </p:txBody>
      </p:sp>
      <p:sp>
        <p:nvSpPr>
          <p:cNvPr id="209" name="foto">
            <a:extLst>
              <a:ext uri="{FF2B5EF4-FFF2-40B4-BE49-F238E27FC236}">
                <a16:creationId xmlns:a16="http://schemas.microsoft.com/office/drawing/2014/main" id="{92997DD6-3C3E-4D4F-A561-2FBB6E2CB16F}"/>
              </a:ext>
            </a:extLst>
          </p:cNvPr>
          <p:cNvSpPr>
            <a:spLocks noGrp="1"/>
          </p:cNvSpPr>
          <p:nvPr>
            <p:ph type="pic" sz="quarter" idx="58" hasCustomPrompt="1"/>
          </p:nvPr>
        </p:nvSpPr>
        <p:spPr>
          <a:xfrm>
            <a:off x="9074288" y="1388695"/>
            <a:ext cx="2602608" cy="2887574"/>
          </a:xfrm>
          <a:prstGeom prst="roundRect">
            <a:avLst>
              <a:gd name="adj" fmla="val 2713"/>
            </a:avLst>
          </a:prstGeom>
          <a:solidFill>
            <a:schemeClr val="bg1">
              <a:lumMod val="95000"/>
            </a:schemeClr>
          </a:solidFill>
        </p:spPr>
        <p:txBody>
          <a:bodyPr tIns="1620000" anchor="t"/>
          <a:lstStyle>
            <a:lvl1pPr marL="0" indent="0" algn="ctr">
              <a:spcBef>
                <a:spcPts val="0"/>
              </a:spcBef>
              <a:spcAft>
                <a:spcPts val="0"/>
              </a:spcAft>
              <a:buNone/>
              <a:defRPr sz="1050" b="1" baseline="0"/>
            </a:lvl1pPr>
          </a:lstStyle>
          <a:p>
            <a:r>
              <a:rPr lang="nl-NL" dirty="0"/>
              <a:t>Klik op onderstaand pictogram</a:t>
            </a:r>
            <a:br>
              <a:rPr lang="nl-NL" dirty="0"/>
            </a:br>
            <a:r>
              <a:rPr lang="nl-NL" dirty="0"/>
              <a:t>om een afbeelding in te voegen</a:t>
            </a:r>
          </a:p>
        </p:txBody>
      </p:sp>
      <p:sp>
        <p:nvSpPr>
          <p:cNvPr id="211" name="tekst">
            <a:extLst>
              <a:ext uri="{FF2B5EF4-FFF2-40B4-BE49-F238E27FC236}">
                <a16:creationId xmlns:a16="http://schemas.microsoft.com/office/drawing/2014/main" id="{A2E8DCEB-4330-49AA-A7C5-2DAED7A4A97B}"/>
              </a:ext>
            </a:extLst>
          </p:cNvPr>
          <p:cNvSpPr>
            <a:spLocks noGrp="1"/>
          </p:cNvSpPr>
          <p:nvPr>
            <p:ph type="body" orient="vert" idx="59" hasCustomPrompt="1"/>
          </p:nvPr>
        </p:nvSpPr>
        <p:spPr>
          <a:xfrm>
            <a:off x="525244" y="4530840"/>
            <a:ext cx="2611691" cy="1323218"/>
          </a:xfrm>
        </p:spPr>
        <p:txBody>
          <a:bodyPr vert="horz"/>
          <a:lstStyle>
            <a:lvl1pPr marL="0" indent="0" algn="ctr">
              <a:lnSpc>
                <a:spcPct val="100000"/>
              </a:lnSpc>
              <a:buNone/>
              <a:defRPr b="0"/>
            </a:lvl1pPr>
            <a:lvl2pPr>
              <a:defRPr/>
            </a:lvl2pPr>
            <a:lvl3pPr>
              <a:defRPr/>
            </a:lvl3pPr>
            <a:lvl4pPr>
              <a:defRPr/>
            </a:lvl4pPr>
            <a:lvl5pPr>
              <a:defRPr/>
            </a:lvl5pPr>
            <a:lvl6pPr algn="ctr">
              <a:defRPr/>
            </a:lvl6pPr>
            <a:lvl7pPr>
              <a:defRPr/>
            </a:lvl7pPr>
            <a:lvl8pPr>
              <a:defRPr/>
            </a:lvl8pPr>
            <a:lvl9pPr>
              <a:defRPr/>
            </a:lvl9pPr>
          </a:lstStyle>
          <a:p>
            <a:pPr lvl="5"/>
            <a:r>
              <a:rPr lang="nl-NL" noProof="0"/>
              <a:t>Naam achternaam</a:t>
            </a:r>
          </a:p>
          <a:p>
            <a:pPr lvl="0"/>
            <a:r>
              <a:rPr lang="nl-NL" noProof="0"/>
              <a:t>Ruimte </a:t>
            </a:r>
            <a:r>
              <a:rPr lang="nl-NL" noProof="0" dirty="0"/>
              <a:t>voor een </a:t>
            </a:r>
            <a:br>
              <a:rPr lang="nl-NL" noProof="0" dirty="0"/>
            </a:br>
            <a:r>
              <a:rPr lang="nl-NL" noProof="0" dirty="0"/>
              <a:t>extra toevoeging</a:t>
            </a:r>
          </a:p>
        </p:txBody>
      </p:sp>
      <p:sp>
        <p:nvSpPr>
          <p:cNvPr id="216" name="tekst">
            <a:extLst>
              <a:ext uri="{FF2B5EF4-FFF2-40B4-BE49-F238E27FC236}">
                <a16:creationId xmlns:a16="http://schemas.microsoft.com/office/drawing/2014/main" id="{44DC3E61-1D5A-478B-BF82-E05E5C3AB0A1}"/>
              </a:ext>
            </a:extLst>
          </p:cNvPr>
          <p:cNvSpPr>
            <a:spLocks noGrp="1"/>
          </p:cNvSpPr>
          <p:nvPr>
            <p:ph type="body" orient="vert" idx="61" hasCustomPrompt="1"/>
          </p:nvPr>
        </p:nvSpPr>
        <p:spPr>
          <a:xfrm>
            <a:off x="3368870" y="4530840"/>
            <a:ext cx="2611691" cy="1323218"/>
          </a:xfrm>
        </p:spPr>
        <p:txBody>
          <a:bodyPr vert="horz"/>
          <a:lstStyle>
            <a:lvl1pPr marL="0" indent="0" algn="ctr">
              <a:lnSpc>
                <a:spcPct val="100000"/>
              </a:lnSpc>
              <a:buNone/>
              <a:defRPr b="0"/>
            </a:lvl1pPr>
            <a:lvl2pPr>
              <a:defRPr/>
            </a:lvl2pPr>
            <a:lvl3pPr>
              <a:defRPr/>
            </a:lvl3pPr>
            <a:lvl4pPr>
              <a:defRPr/>
            </a:lvl4pPr>
            <a:lvl5pPr>
              <a:defRPr/>
            </a:lvl5pPr>
            <a:lvl6pPr algn="ctr">
              <a:defRPr/>
            </a:lvl6pPr>
            <a:lvl7pPr>
              <a:defRPr/>
            </a:lvl7pPr>
            <a:lvl8pPr>
              <a:defRPr/>
            </a:lvl8pPr>
            <a:lvl9pPr>
              <a:defRPr/>
            </a:lvl9pPr>
          </a:lstStyle>
          <a:p>
            <a:pPr lvl="5"/>
            <a:r>
              <a:rPr lang="nl-NL" noProof="0"/>
              <a:t>Naam achternaam</a:t>
            </a:r>
          </a:p>
          <a:p>
            <a:pPr lvl="0"/>
            <a:r>
              <a:rPr lang="nl-NL" noProof="0"/>
              <a:t>Ruimte </a:t>
            </a:r>
            <a:r>
              <a:rPr lang="nl-NL" noProof="0" dirty="0"/>
              <a:t>voor een </a:t>
            </a:r>
            <a:br>
              <a:rPr lang="nl-NL" noProof="0" dirty="0"/>
            </a:br>
            <a:r>
              <a:rPr lang="nl-NL" noProof="0" dirty="0"/>
              <a:t>extra toevoeging</a:t>
            </a:r>
          </a:p>
        </p:txBody>
      </p:sp>
      <p:sp>
        <p:nvSpPr>
          <p:cNvPr id="218" name="tekst">
            <a:extLst>
              <a:ext uri="{FF2B5EF4-FFF2-40B4-BE49-F238E27FC236}">
                <a16:creationId xmlns:a16="http://schemas.microsoft.com/office/drawing/2014/main" id="{C12A6F54-7562-4C5D-846B-87E626458C4F}"/>
              </a:ext>
            </a:extLst>
          </p:cNvPr>
          <p:cNvSpPr>
            <a:spLocks noGrp="1"/>
          </p:cNvSpPr>
          <p:nvPr>
            <p:ph type="body" orient="vert" idx="63" hasCustomPrompt="1"/>
          </p:nvPr>
        </p:nvSpPr>
        <p:spPr>
          <a:xfrm>
            <a:off x="6217038" y="4530840"/>
            <a:ext cx="2611691" cy="1323218"/>
          </a:xfrm>
        </p:spPr>
        <p:txBody>
          <a:bodyPr vert="horz"/>
          <a:lstStyle>
            <a:lvl1pPr marL="0" indent="0" algn="ctr">
              <a:lnSpc>
                <a:spcPct val="100000"/>
              </a:lnSpc>
              <a:buNone/>
              <a:defRPr b="0"/>
            </a:lvl1pPr>
            <a:lvl2pPr>
              <a:defRPr/>
            </a:lvl2pPr>
            <a:lvl3pPr>
              <a:defRPr/>
            </a:lvl3pPr>
            <a:lvl4pPr>
              <a:defRPr/>
            </a:lvl4pPr>
            <a:lvl5pPr>
              <a:defRPr/>
            </a:lvl5pPr>
            <a:lvl6pPr algn="ctr">
              <a:defRPr/>
            </a:lvl6pPr>
            <a:lvl7pPr>
              <a:defRPr/>
            </a:lvl7pPr>
            <a:lvl8pPr>
              <a:defRPr/>
            </a:lvl8pPr>
            <a:lvl9pPr>
              <a:defRPr/>
            </a:lvl9pPr>
          </a:lstStyle>
          <a:p>
            <a:pPr lvl="5"/>
            <a:r>
              <a:rPr lang="nl-NL" noProof="0"/>
              <a:t>Naam achternaam</a:t>
            </a:r>
          </a:p>
          <a:p>
            <a:pPr lvl="0"/>
            <a:r>
              <a:rPr lang="nl-NL" noProof="0"/>
              <a:t>Ruimte </a:t>
            </a:r>
            <a:r>
              <a:rPr lang="nl-NL" noProof="0" dirty="0"/>
              <a:t>voor een </a:t>
            </a:r>
            <a:br>
              <a:rPr lang="nl-NL" noProof="0" dirty="0"/>
            </a:br>
            <a:r>
              <a:rPr lang="nl-NL" noProof="0" dirty="0"/>
              <a:t>extra toevoeging</a:t>
            </a:r>
          </a:p>
        </p:txBody>
      </p:sp>
      <p:sp>
        <p:nvSpPr>
          <p:cNvPr id="220" name="tekst">
            <a:extLst>
              <a:ext uri="{FF2B5EF4-FFF2-40B4-BE49-F238E27FC236}">
                <a16:creationId xmlns:a16="http://schemas.microsoft.com/office/drawing/2014/main" id="{ABCBA0F9-0F97-45BB-B6DE-999D743635EB}"/>
              </a:ext>
            </a:extLst>
          </p:cNvPr>
          <p:cNvSpPr>
            <a:spLocks noGrp="1"/>
          </p:cNvSpPr>
          <p:nvPr>
            <p:ph type="body" orient="vert" idx="65" hasCustomPrompt="1"/>
          </p:nvPr>
        </p:nvSpPr>
        <p:spPr>
          <a:xfrm>
            <a:off x="9069747" y="4530840"/>
            <a:ext cx="2611691" cy="1323218"/>
          </a:xfrm>
        </p:spPr>
        <p:txBody>
          <a:bodyPr vert="horz"/>
          <a:lstStyle>
            <a:lvl1pPr marL="0" indent="0" algn="ctr">
              <a:lnSpc>
                <a:spcPct val="100000"/>
              </a:lnSpc>
              <a:buNone/>
              <a:defRPr b="0"/>
            </a:lvl1pPr>
            <a:lvl2pPr>
              <a:defRPr/>
            </a:lvl2pPr>
            <a:lvl3pPr>
              <a:defRPr/>
            </a:lvl3pPr>
            <a:lvl4pPr>
              <a:defRPr/>
            </a:lvl4pPr>
            <a:lvl5pPr>
              <a:defRPr/>
            </a:lvl5pPr>
            <a:lvl6pPr algn="ctr">
              <a:defRPr/>
            </a:lvl6pPr>
            <a:lvl7pPr>
              <a:defRPr/>
            </a:lvl7pPr>
            <a:lvl8pPr>
              <a:defRPr/>
            </a:lvl8pPr>
            <a:lvl9pPr>
              <a:defRPr/>
            </a:lvl9pPr>
          </a:lstStyle>
          <a:p>
            <a:pPr lvl="5"/>
            <a:r>
              <a:rPr lang="nl-NL" noProof="0"/>
              <a:t>Naam achternaam</a:t>
            </a:r>
          </a:p>
          <a:p>
            <a:pPr lvl="0"/>
            <a:r>
              <a:rPr lang="nl-NL" noProof="0"/>
              <a:t>Ruimte </a:t>
            </a:r>
            <a:r>
              <a:rPr lang="nl-NL" noProof="0" dirty="0"/>
              <a:t>voor een </a:t>
            </a:r>
            <a:br>
              <a:rPr lang="nl-NL" noProof="0" dirty="0"/>
            </a:br>
            <a:r>
              <a:rPr lang="nl-NL" noProof="0" dirty="0"/>
              <a:t>extra toevoeging</a:t>
            </a:r>
          </a:p>
        </p:txBody>
      </p:sp>
      <p:sp>
        <p:nvSpPr>
          <p:cNvPr id="221" name="Titel 1">
            <a:extLst>
              <a:ext uri="{FF2B5EF4-FFF2-40B4-BE49-F238E27FC236}">
                <a16:creationId xmlns:a16="http://schemas.microsoft.com/office/drawing/2014/main" id="{6B210676-552F-4B28-9F20-5CBEE02DAE84}"/>
              </a:ext>
            </a:extLst>
          </p:cNvPr>
          <p:cNvSpPr>
            <a:spLocks noGrp="1"/>
          </p:cNvSpPr>
          <p:nvPr>
            <p:ph type="title" hasCustomPrompt="1"/>
          </p:nvPr>
        </p:nvSpPr>
        <p:spPr>
          <a:xfrm>
            <a:off x="510562" y="272177"/>
            <a:ext cx="11166334" cy="600744"/>
          </a:xfrm>
        </p:spPr>
        <p:txBody>
          <a:bodyPr/>
          <a:lstStyle>
            <a:lvl1pPr>
              <a:defRPr/>
            </a:lvl1pPr>
          </a:lstStyle>
          <a:p>
            <a:r>
              <a:rPr lang="nl-NL" noProof="0" dirty="0"/>
              <a:t>Plaats hier je titel</a:t>
            </a:r>
            <a:endParaRPr lang="nl-NL" dirty="0"/>
          </a:p>
        </p:txBody>
      </p:sp>
      <p:sp>
        <p:nvSpPr>
          <p:cNvPr id="63" name="Onder balkje">
            <a:extLst>
              <a:ext uri="{FF2B5EF4-FFF2-40B4-BE49-F238E27FC236}">
                <a16:creationId xmlns:a16="http://schemas.microsoft.com/office/drawing/2014/main" id="{EB382FCD-9C8B-4F18-B37B-29CA0F43C412}"/>
              </a:ext>
            </a:extLst>
          </p:cNvPr>
          <p:cNvSpPr/>
          <p:nvPr userDrawn="1"/>
        </p:nvSpPr>
        <p:spPr>
          <a:xfrm>
            <a:off x="-2507" y="6785940"/>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64" name="GRID" hidden="1">
            <a:extLst>
              <a:ext uri="{FF2B5EF4-FFF2-40B4-BE49-F238E27FC236}">
                <a16:creationId xmlns:a16="http://schemas.microsoft.com/office/drawing/2014/main" id="{EB75E045-9B2F-4037-8D43-019C3B8DAD0C}"/>
              </a:ext>
            </a:extLst>
          </p:cNvPr>
          <p:cNvGrpSpPr/>
          <p:nvPr userDrawn="1"/>
        </p:nvGrpSpPr>
        <p:grpSpPr>
          <a:xfrm>
            <a:off x="0" y="0"/>
            <a:ext cx="12192000" cy="6858000"/>
            <a:chOff x="0" y="0"/>
            <a:chExt cx="12192000" cy="6858000"/>
          </a:xfrm>
        </p:grpSpPr>
        <p:sp>
          <p:nvSpPr>
            <p:cNvPr id="65" name="Rechthoek 64">
              <a:extLst>
                <a:ext uri="{FF2B5EF4-FFF2-40B4-BE49-F238E27FC236}">
                  <a16:creationId xmlns:a16="http://schemas.microsoft.com/office/drawing/2014/main" id="{9DA70BBF-1A70-4CE9-B92D-91AAD3DF13D4}"/>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66" name="Rechthoek 65">
              <a:extLst>
                <a:ext uri="{FF2B5EF4-FFF2-40B4-BE49-F238E27FC236}">
                  <a16:creationId xmlns:a16="http://schemas.microsoft.com/office/drawing/2014/main" id="{550D5FBA-5290-4AF6-AA22-20F04180A377}"/>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67" name="Rechthoek 66">
              <a:extLst>
                <a:ext uri="{FF2B5EF4-FFF2-40B4-BE49-F238E27FC236}">
                  <a16:creationId xmlns:a16="http://schemas.microsoft.com/office/drawing/2014/main" id="{2FE5C9DA-7391-4773-96D0-665A34E0478E}"/>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68" name="Rechthoek 67">
              <a:extLst>
                <a:ext uri="{FF2B5EF4-FFF2-40B4-BE49-F238E27FC236}">
                  <a16:creationId xmlns:a16="http://schemas.microsoft.com/office/drawing/2014/main" id="{38AD4748-BAAA-4B2B-B4E6-3A1492B4BCF7}"/>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69" name="Rechthoek 68">
              <a:extLst>
                <a:ext uri="{FF2B5EF4-FFF2-40B4-BE49-F238E27FC236}">
                  <a16:creationId xmlns:a16="http://schemas.microsoft.com/office/drawing/2014/main" id="{A9941525-5D0D-4509-8ECE-B747140CB04A}"/>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0" name="Rechthoek 69">
              <a:extLst>
                <a:ext uri="{FF2B5EF4-FFF2-40B4-BE49-F238E27FC236}">
                  <a16:creationId xmlns:a16="http://schemas.microsoft.com/office/drawing/2014/main" id="{B681D3A7-95CC-4CEF-BFAB-79DF1FCD556E}"/>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1" name="Rechthoek 70">
              <a:extLst>
                <a:ext uri="{FF2B5EF4-FFF2-40B4-BE49-F238E27FC236}">
                  <a16:creationId xmlns:a16="http://schemas.microsoft.com/office/drawing/2014/main" id="{60A5F06F-78F5-4257-84E5-7835A22AE4B8}"/>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2" name="Rechthoek 71">
              <a:extLst>
                <a:ext uri="{FF2B5EF4-FFF2-40B4-BE49-F238E27FC236}">
                  <a16:creationId xmlns:a16="http://schemas.microsoft.com/office/drawing/2014/main" id="{13835FFF-2F9E-4252-9978-9DB584EF03B9}"/>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3" name="Rechthoek 72">
              <a:extLst>
                <a:ext uri="{FF2B5EF4-FFF2-40B4-BE49-F238E27FC236}">
                  <a16:creationId xmlns:a16="http://schemas.microsoft.com/office/drawing/2014/main" id="{877A95CF-E943-452F-98FE-320623CE6607}"/>
                </a:ext>
              </a:extLst>
            </p:cNvPr>
            <p:cNvSpPr/>
            <p:nvPr userDrawn="1"/>
          </p:nvSpPr>
          <p:spPr>
            <a:xfrm>
              <a:off x="8828730" y="0"/>
              <a:ext cx="245558"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4" name="Rechthoek 73">
              <a:extLst>
                <a:ext uri="{FF2B5EF4-FFF2-40B4-BE49-F238E27FC236}">
                  <a16:creationId xmlns:a16="http://schemas.microsoft.com/office/drawing/2014/main" id="{98B73A68-CF05-4530-9622-5D3A615F068E}"/>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5" name="Rechthoek 74">
              <a:extLst>
                <a:ext uri="{FF2B5EF4-FFF2-40B4-BE49-F238E27FC236}">
                  <a16:creationId xmlns:a16="http://schemas.microsoft.com/office/drawing/2014/main" id="{55A617AD-4F36-41FD-AF6E-A16FCEFFA382}"/>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7" name="Rechthoek 76">
              <a:extLst>
                <a:ext uri="{FF2B5EF4-FFF2-40B4-BE49-F238E27FC236}">
                  <a16:creationId xmlns:a16="http://schemas.microsoft.com/office/drawing/2014/main" id="{DA7579D0-E164-4569-B5C8-5731FCF6986E}"/>
                </a:ext>
              </a:extLst>
            </p:cNvPr>
            <p:cNvSpPr/>
            <p:nvPr userDrawn="1"/>
          </p:nvSpPr>
          <p:spPr>
            <a:xfrm>
              <a:off x="5980561" y="0"/>
              <a:ext cx="238218"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8" name="Rechthoek 77">
              <a:extLst>
                <a:ext uri="{FF2B5EF4-FFF2-40B4-BE49-F238E27FC236}">
                  <a16:creationId xmlns:a16="http://schemas.microsoft.com/office/drawing/2014/main" id="{21553237-0241-4E78-B12B-1AC9DE9554B5}"/>
                </a:ext>
              </a:extLst>
            </p:cNvPr>
            <p:cNvSpPr/>
            <p:nvPr userDrawn="1"/>
          </p:nvSpPr>
          <p:spPr>
            <a:xfrm>
              <a:off x="3136756" y="0"/>
              <a:ext cx="238218"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9" name="Rechthoek 78">
              <a:extLst>
                <a:ext uri="{FF2B5EF4-FFF2-40B4-BE49-F238E27FC236}">
                  <a16:creationId xmlns:a16="http://schemas.microsoft.com/office/drawing/2014/main" id="{042FC887-2C74-4586-A11E-0965BADF5F84}"/>
                </a:ext>
              </a:extLst>
            </p:cNvPr>
            <p:cNvSpPr/>
            <p:nvPr userDrawn="1"/>
          </p:nvSpPr>
          <p:spPr>
            <a:xfrm>
              <a:off x="0" y="4284370"/>
              <a:ext cx="12192000" cy="24647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
        <p:nvSpPr>
          <p:cNvPr id="76" name="Tijdelijke aanduiding voor dianummer 5">
            <a:extLst>
              <a:ext uri="{FF2B5EF4-FFF2-40B4-BE49-F238E27FC236}">
                <a16:creationId xmlns:a16="http://schemas.microsoft.com/office/drawing/2014/main" id="{3CFA51F5-599C-4898-83AB-6D5F2884DFAA}"/>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304592778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C-BY">
    <p:spTree>
      <p:nvGrpSpPr>
        <p:cNvPr id="1" name=""/>
        <p:cNvGrpSpPr/>
        <p:nvPr/>
      </p:nvGrpSpPr>
      <p:grpSpPr>
        <a:xfrm>
          <a:off x="0" y="0"/>
          <a:ext cx="0" cy="0"/>
          <a:chOff x="0" y="0"/>
          <a:chExt cx="0" cy="0"/>
        </a:xfrm>
      </p:grpSpPr>
      <p:grpSp>
        <p:nvGrpSpPr>
          <p:cNvPr id="11" name="GRID" hidden="1">
            <a:extLst>
              <a:ext uri="{FF2B5EF4-FFF2-40B4-BE49-F238E27FC236}">
                <a16:creationId xmlns:a16="http://schemas.microsoft.com/office/drawing/2014/main" id="{B2685EF9-3068-415F-B9ED-225316426223}"/>
              </a:ext>
            </a:extLst>
          </p:cNvPr>
          <p:cNvGrpSpPr/>
          <p:nvPr userDrawn="1"/>
        </p:nvGrpSpPr>
        <p:grpSpPr>
          <a:xfrm>
            <a:off x="0" y="0"/>
            <a:ext cx="12192000" cy="6858000"/>
            <a:chOff x="0" y="0"/>
            <a:chExt cx="12192000" cy="6858000"/>
          </a:xfrm>
        </p:grpSpPr>
        <p:sp>
          <p:nvSpPr>
            <p:cNvPr id="14" name="Rechthoek 13">
              <a:extLst>
                <a:ext uri="{FF2B5EF4-FFF2-40B4-BE49-F238E27FC236}">
                  <a16:creationId xmlns:a16="http://schemas.microsoft.com/office/drawing/2014/main" id="{BDCA59AB-4ADA-46B6-9123-8D4DCD9CD56B}"/>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Rechthoek 14">
              <a:extLst>
                <a:ext uri="{FF2B5EF4-FFF2-40B4-BE49-F238E27FC236}">
                  <a16:creationId xmlns:a16="http://schemas.microsoft.com/office/drawing/2014/main" id="{DB8D413C-4CA9-4404-93FC-29E5D7246E0F}"/>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6" name="Rechthoek 15">
              <a:extLst>
                <a:ext uri="{FF2B5EF4-FFF2-40B4-BE49-F238E27FC236}">
                  <a16:creationId xmlns:a16="http://schemas.microsoft.com/office/drawing/2014/main" id="{83BCEF68-DD53-4A2F-B64F-76565655293E}"/>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 name="Rechthoek 16">
              <a:extLst>
                <a:ext uri="{FF2B5EF4-FFF2-40B4-BE49-F238E27FC236}">
                  <a16:creationId xmlns:a16="http://schemas.microsoft.com/office/drawing/2014/main" id="{450183A5-53A5-4F6B-9678-058FE56731F3}"/>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 name="Rechthoek 17">
              <a:extLst>
                <a:ext uri="{FF2B5EF4-FFF2-40B4-BE49-F238E27FC236}">
                  <a16:creationId xmlns:a16="http://schemas.microsoft.com/office/drawing/2014/main" id="{AA426062-2C36-4321-8992-B3E86D034500}"/>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9" name="Rechthoek 18">
              <a:extLst>
                <a:ext uri="{FF2B5EF4-FFF2-40B4-BE49-F238E27FC236}">
                  <a16:creationId xmlns:a16="http://schemas.microsoft.com/office/drawing/2014/main" id="{47E730E5-8A0C-434A-8E0D-683DD4073CCC}"/>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0" name="Rechthoek 19">
              <a:extLst>
                <a:ext uri="{FF2B5EF4-FFF2-40B4-BE49-F238E27FC236}">
                  <a16:creationId xmlns:a16="http://schemas.microsoft.com/office/drawing/2014/main" id="{8F612C4F-9DCB-400A-9E73-A8B1A519C351}"/>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1" name="Rechthoek 20">
              <a:extLst>
                <a:ext uri="{FF2B5EF4-FFF2-40B4-BE49-F238E27FC236}">
                  <a16:creationId xmlns:a16="http://schemas.microsoft.com/office/drawing/2014/main" id="{9E202C06-6636-4C1D-90FA-AD215F67B955}"/>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3" name="Rechthoek 22">
              <a:extLst>
                <a:ext uri="{FF2B5EF4-FFF2-40B4-BE49-F238E27FC236}">
                  <a16:creationId xmlns:a16="http://schemas.microsoft.com/office/drawing/2014/main" id="{3DB3D0D4-7D42-4D7D-8685-1E9FC523F053}"/>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4" name="Rechthoek 23">
              <a:extLst>
                <a:ext uri="{FF2B5EF4-FFF2-40B4-BE49-F238E27FC236}">
                  <a16:creationId xmlns:a16="http://schemas.microsoft.com/office/drawing/2014/main" id="{F03B15F9-32B4-4F44-B944-8279A7BCF7E8}"/>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5" name="Rechthoek 24">
              <a:extLst>
                <a:ext uri="{FF2B5EF4-FFF2-40B4-BE49-F238E27FC236}">
                  <a16:creationId xmlns:a16="http://schemas.microsoft.com/office/drawing/2014/main" id="{35407207-177C-4EFF-B9AC-E7BBB9E12D8F}"/>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
        <p:nvSpPr>
          <p:cNvPr id="27" name="Onder balkje">
            <a:extLst>
              <a:ext uri="{FF2B5EF4-FFF2-40B4-BE49-F238E27FC236}">
                <a16:creationId xmlns:a16="http://schemas.microsoft.com/office/drawing/2014/main" id="{EC338F84-A3AF-48F4-A412-8D1363198E1A}"/>
              </a:ext>
            </a:extLst>
          </p:cNvPr>
          <p:cNvSpPr/>
          <p:nvPr userDrawn="1"/>
        </p:nvSpPr>
        <p:spPr>
          <a:xfrm>
            <a:off x="-2507" y="6785940"/>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7" y="7045418"/>
            <a:ext cx="3140325" cy="216909"/>
          </a:xfrm>
        </p:spPr>
        <p:txBody>
          <a:bodyPr/>
          <a:lstStyle/>
          <a:p>
            <a:fld id="{3270F4BA-35FC-4A3D-8669-4B488B4EC069}" type="datetime1">
              <a:rPr lang="nl-NL" smtClean="0"/>
              <a:pPr/>
              <a:t>10-5-2019</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7045418"/>
            <a:ext cx="6718797" cy="216909"/>
          </a:xfrm>
        </p:spPr>
        <p:txBody>
          <a:bodyPr/>
          <a:lstStyle/>
          <a:p>
            <a:r>
              <a:rPr lang="nl-NL" dirty="0"/>
              <a:t>&lt;Plaats hier je voettekst&gt;</a:t>
            </a:r>
          </a:p>
        </p:txBody>
      </p:sp>
      <p:sp>
        <p:nvSpPr>
          <p:cNvPr id="2" name="titel">
            <a:extLst>
              <a:ext uri="{FF2B5EF4-FFF2-40B4-BE49-F238E27FC236}">
                <a16:creationId xmlns:a16="http://schemas.microsoft.com/office/drawing/2014/main" id="{2AEFA4AD-513F-4FA2-94D5-B906A27FAEC0}"/>
              </a:ext>
            </a:extLst>
          </p:cNvPr>
          <p:cNvSpPr>
            <a:spLocks noGrp="1"/>
          </p:cNvSpPr>
          <p:nvPr>
            <p:ph type="title" hasCustomPrompt="1"/>
          </p:nvPr>
        </p:nvSpPr>
        <p:spPr>
          <a:xfrm>
            <a:off x="518899" y="272177"/>
            <a:ext cx="11149188" cy="600744"/>
          </a:xfrm>
        </p:spPr>
        <p:txBody>
          <a:bodyPr/>
          <a:lstStyle>
            <a:lvl1pPr>
              <a:defRPr/>
            </a:lvl1pPr>
          </a:lstStyle>
          <a:p>
            <a:r>
              <a:rPr lang="nl-NL" noProof="0" dirty="0"/>
              <a:t>Plaats hier je titel</a:t>
            </a:r>
            <a:endParaRPr lang="nl-NL" dirty="0"/>
          </a:p>
        </p:txBody>
      </p:sp>
      <p:sp>
        <p:nvSpPr>
          <p:cNvPr id="3" name="tekst">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523807" y="1400483"/>
            <a:ext cx="8974163" cy="445684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Plaats hier de CC-BY tekst</a:t>
            </a:r>
          </a:p>
        </p:txBody>
      </p:sp>
      <p:sp>
        <p:nvSpPr>
          <p:cNvPr id="7" name="Tekstvak">
            <a:extLst>
              <a:ext uri="{FF2B5EF4-FFF2-40B4-BE49-F238E27FC236}">
                <a16:creationId xmlns:a16="http://schemas.microsoft.com/office/drawing/2014/main" id="{A6DE5EA5-27BD-42F3-BD1D-C1E35D802DEE}"/>
              </a:ext>
            </a:extLst>
          </p:cNvPr>
          <p:cNvSpPr txBox="1"/>
          <p:nvPr userDrawn="1"/>
        </p:nvSpPr>
        <p:spPr>
          <a:xfrm>
            <a:off x="5534272" y="-885712"/>
            <a:ext cx="1123486"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CC-BY</a:t>
            </a:r>
          </a:p>
        </p:txBody>
      </p:sp>
      <p:sp>
        <p:nvSpPr>
          <p:cNvPr id="22" name="Tijdelijke aanduiding voor tekst 21">
            <a:extLst>
              <a:ext uri="{FF2B5EF4-FFF2-40B4-BE49-F238E27FC236}">
                <a16:creationId xmlns:a16="http://schemas.microsoft.com/office/drawing/2014/main" id="{EA3F018E-3681-4180-9C3F-F5324D11154E}"/>
              </a:ext>
            </a:extLst>
          </p:cNvPr>
          <p:cNvSpPr>
            <a:spLocks noGrp="1"/>
          </p:cNvSpPr>
          <p:nvPr>
            <p:ph type="body" sz="quarter" idx="65"/>
          </p:nvPr>
        </p:nvSpPr>
        <p:spPr>
          <a:xfrm>
            <a:off x="9754069"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stStyle>
          <a:p>
            <a:pPr lvl="0"/>
            <a:r>
              <a:rPr lang="nl-NL"/>
              <a:t>Tekststijl van het model bewerken
Tweede niveau
Derde niveau
Vierde niveau
Vijfde niveau</a:t>
            </a:r>
            <a:endParaRPr lang="nl-NL" dirty="0"/>
          </a:p>
        </p:txBody>
      </p:sp>
      <p:sp>
        <p:nvSpPr>
          <p:cNvPr id="28" name="Tijdelijke aanduiding voor tekst 44">
            <a:extLst>
              <a:ext uri="{FF2B5EF4-FFF2-40B4-BE49-F238E27FC236}">
                <a16:creationId xmlns:a16="http://schemas.microsoft.com/office/drawing/2014/main" id="{2625E133-5B44-43E9-8CFC-FA46765B91E9}"/>
              </a:ext>
            </a:extLst>
          </p:cNvPr>
          <p:cNvSpPr>
            <a:spLocks noGrp="1"/>
          </p:cNvSpPr>
          <p:nvPr>
            <p:ph type="body" sz="quarter" idx="68"/>
          </p:nvPr>
        </p:nvSpPr>
        <p:spPr>
          <a:xfrm>
            <a:off x="10691963" y="5463172"/>
            <a:ext cx="899703" cy="394157"/>
          </a:xfrm>
          <a: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l="2307" r="2307"/>
            </a:stretch>
          </a:blipFill>
        </p:spPr>
        <p:txBody>
          <a:bodyPr/>
          <a:lstStyle>
            <a:lvl1pPr marL="0" indent="0">
              <a:buNone/>
              <a:defRPr sz="100"/>
            </a:lvl1pPr>
          </a:lstStyle>
          <a:p>
            <a:pPr lvl="0"/>
            <a:r>
              <a:rPr lang="nl-NL"/>
              <a:t>Tekststijl van het model bewerken
Tweede niveau
Derde niveau
Vierde niveau
Vijfde niveau</a:t>
            </a:r>
            <a:endParaRPr lang="nl-NL" dirty="0"/>
          </a:p>
        </p:txBody>
      </p:sp>
      <p:sp>
        <p:nvSpPr>
          <p:cNvPr id="26" name="Tijdelijke aanduiding voor dianummer 5">
            <a:extLst>
              <a:ext uri="{FF2B5EF4-FFF2-40B4-BE49-F238E27FC236}">
                <a16:creationId xmlns:a16="http://schemas.microsoft.com/office/drawing/2014/main" id="{E6A3CE52-E5F7-4B4F-85AC-CD549AB4D496}"/>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9033712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FSLUITING">
    <p:spTree>
      <p:nvGrpSpPr>
        <p:cNvPr id="1" name=""/>
        <p:cNvGrpSpPr/>
        <p:nvPr/>
      </p:nvGrpSpPr>
      <p:grpSpPr>
        <a:xfrm>
          <a:off x="0" y="0"/>
          <a:ext cx="0" cy="0"/>
          <a:chOff x="0" y="0"/>
          <a:chExt cx="0" cy="0"/>
        </a:xfrm>
      </p:grpSpPr>
      <p:sp>
        <p:nvSpPr>
          <p:cNvPr id="49" name="Cover Logo">
            <a:extLst>
              <a:ext uri="{FF2B5EF4-FFF2-40B4-BE49-F238E27FC236}">
                <a16:creationId xmlns:a16="http://schemas.microsoft.com/office/drawing/2014/main" id="{BFE3F2DF-F973-4BC9-A966-72782954493A}"/>
              </a:ext>
            </a:extLst>
          </p:cNvPr>
          <p:cNvSpPr/>
          <p:nvPr userDrawn="1"/>
        </p:nvSpPr>
        <p:spPr>
          <a:xfrm>
            <a:off x="10464800" y="5725024"/>
            <a:ext cx="1727200" cy="10609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foto">
            <a:extLst>
              <a:ext uri="{FF2B5EF4-FFF2-40B4-BE49-F238E27FC236}">
                <a16:creationId xmlns:a16="http://schemas.microsoft.com/office/drawing/2014/main" id="{9FA4FBC7-DF59-4250-B300-46C73F538778}"/>
              </a:ext>
            </a:extLst>
          </p:cNvPr>
          <p:cNvSpPr>
            <a:spLocks noGrp="1"/>
          </p:cNvSpPr>
          <p:nvPr>
            <p:ph type="pic" sz="quarter" idx="14" hasCustomPrompt="1"/>
          </p:nvPr>
        </p:nvSpPr>
        <p:spPr>
          <a:xfrm>
            <a:off x="259064" y="261257"/>
            <a:ext cx="11670136" cy="6343604"/>
          </a:xfrm>
          <a:prstGeom prst="roundRect">
            <a:avLst>
              <a:gd name="adj" fmla="val 2210"/>
            </a:avLst>
          </a:prstGeom>
          <a:solidFill>
            <a:schemeClr val="bg1">
              <a:lumMod val="85000"/>
            </a:schemeClr>
          </a:solidFill>
        </p:spPr>
        <p:txBody>
          <a:bodyPr lIns="6480000" tIns="0" anchor="ctr" anchorCtr="0"/>
          <a:lstStyle>
            <a:lvl1pPr marL="0" indent="0" algn="l">
              <a:spcBef>
                <a:spcPts val="0"/>
              </a:spcBef>
              <a:spcAft>
                <a:spcPts val="0"/>
              </a:spcAft>
              <a:buNone/>
              <a:defRPr sz="1050" b="1" baseline="0"/>
            </a:lvl1pPr>
          </a:lstStyle>
          <a:p>
            <a:r>
              <a:rPr lang="nl-NL" dirty="0"/>
              <a:t>Klik op het pictogram hiernaast</a:t>
            </a:r>
            <a:br>
              <a:rPr lang="nl-NL" dirty="0"/>
            </a:br>
            <a:r>
              <a:rPr lang="nl-NL" dirty="0"/>
              <a:t>om een afbeelding in te voegen</a:t>
            </a:r>
          </a:p>
        </p:txBody>
      </p:sp>
      <p:grpSp>
        <p:nvGrpSpPr>
          <p:cNvPr id="11" name="GRID" hidden="1">
            <a:extLst>
              <a:ext uri="{FF2B5EF4-FFF2-40B4-BE49-F238E27FC236}">
                <a16:creationId xmlns:a16="http://schemas.microsoft.com/office/drawing/2014/main" id="{B2685EF9-3068-415F-B9ED-225316426223}"/>
              </a:ext>
            </a:extLst>
          </p:cNvPr>
          <p:cNvGrpSpPr/>
          <p:nvPr userDrawn="1"/>
        </p:nvGrpSpPr>
        <p:grpSpPr>
          <a:xfrm>
            <a:off x="0" y="0"/>
            <a:ext cx="12192000" cy="6858000"/>
            <a:chOff x="0" y="0"/>
            <a:chExt cx="12192000" cy="6858000"/>
          </a:xfrm>
        </p:grpSpPr>
        <p:sp>
          <p:nvSpPr>
            <p:cNvPr id="14" name="Rechthoek 13">
              <a:extLst>
                <a:ext uri="{FF2B5EF4-FFF2-40B4-BE49-F238E27FC236}">
                  <a16:creationId xmlns:a16="http://schemas.microsoft.com/office/drawing/2014/main" id="{BDCA59AB-4ADA-46B6-9123-8D4DCD9CD56B}"/>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Rechthoek 14">
              <a:extLst>
                <a:ext uri="{FF2B5EF4-FFF2-40B4-BE49-F238E27FC236}">
                  <a16:creationId xmlns:a16="http://schemas.microsoft.com/office/drawing/2014/main" id="{DB8D413C-4CA9-4404-93FC-29E5D7246E0F}"/>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6" name="Rechthoek 15">
              <a:extLst>
                <a:ext uri="{FF2B5EF4-FFF2-40B4-BE49-F238E27FC236}">
                  <a16:creationId xmlns:a16="http://schemas.microsoft.com/office/drawing/2014/main" id="{83BCEF68-DD53-4A2F-B64F-76565655293E}"/>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 name="Rechthoek 16">
              <a:extLst>
                <a:ext uri="{FF2B5EF4-FFF2-40B4-BE49-F238E27FC236}">
                  <a16:creationId xmlns:a16="http://schemas.microsoft.com/office/drawing/2014/main" id="{450183A5-53A5-4F6B-9678-058FE56731F3}"/>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 name="Rechthoek 17">
              <a:extLst>
                <a:ext uri="{FF2B5EF4-FFF2-40B4-BE49-F238E27FC236}">
                  <a16:creationId xmlns:a16="http://schemas.microsoft.com/office/drawing/2014/main" id="{AA426062-2C36-4321-8992-B3E86D034500}"/>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9" name="Rechthoek 18">
              <a:extLst>
                <a:ext uri="{FF2B5EF4-FFF2-40B4-BE49-F238E27FC236}">
                  <a16:creationId xmlns:a16="http://schemas.microsoft.com/office/drawing/2014/main" id="{47E730E5-8A0C-434A-8E0D-683DD4073CCC}"/>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0" name="Rechthoek 19">
              <a:extLst>
                <a:ext uri="{FF2B5EF4-FFF2-40B4-BE49-F238E27FC236}">
                  <a16:creationId xmlns:a16="http://schemas.microsoft.com/office/drawing/2014/main" id="{8F612C4F-9DCB-400A-9E73-A8B1A519C351}"/>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1" name="Rechthoek 20">
              <a:extLst>
                <a:ext uri="{FF2B5EF4-FFF2-40B4-BE49-F238E27FC236}">
                  <a16:creationId xmlns:a16="http://schemas.microsoft.com/office/drawing/2014/main" id="{9E202C06-6636-4C1D-90FA-AD215F67B955}"/>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3" name="Rechthoek 22">
              <a:extLst>
                <a:ext uri="{FF2B5EF4-FFF2-40B4-BE49-F238E27FC236}">
                  <a16:creationId xmlns:a16="http://schemas.microsoft.com/office/drawing/2014/main" id="{3DB3D0D4-7D42-4D7D-8685-1E9FC523F053}"/>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4" name="Rechthoek 23">
              <a:extLst>
                <a:ext uri="{FF2B5EF4-FFF2-40B4-BE49-F238E27FC236}">
                  <a16:creationId xmlns:a16="http://schemas.microsoft.com/office/drawing/2014/main" id="{F03B15F9-32B4-4F44-B944-8279A7BCF7E8}"/>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5" name="Rechthoek 24">
              <a:extLst>
                <a:ext uri="{FF2B5EF4-FFF2-40B4-BE49-F238E27FC236}">
                  <a16:creationId xmlns:a16="http://schemas.microsoft.com/office/drawing/2014/main" id="{35407207-177C-4EFF-B9AC-E7BBB9E12D8F}"/>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7" y="7045418"/>
            <a:ext cx="3140325" cy="216909"/>
          </a:xfrm>
        </p:spPr>
        <p:txBody>
          <a:bodyPr/>
          <a:lstStyle/>
          <a:p>
            <a:fld id="{A4A44157-0C14-478B-9B37-4DFCDE349B72}" type="datetime1">
              <a:rPr lang="nl-NL" smtClean="0"/>
              <a:pPr/>
              <a:t>10-5-2019</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7045418"/>
            <a:ext cx="6718797" cy="216909"/>
          </a:xfrm>
        </p:spPr>
        <p:txBody>
          <a:bodyPr/>
          <a:lstStyle/>
          <a:p>
            <a:r>
              <a:rPr lang="nl-NL" dirty="0"/>
              <a:t>&lt;Plaats hier je voettekst&gt;</a:t>
            </a:r>
          </a:p>
        </p:txBody>
      </p:sp>
      <p:sp>
        <p:nvSpPr>
          <p:cNvPr id="7" name="Tekstvak">
            <a:extLst>
              <a:ext uri="{FF2B5EF4-FFF2-40B4-BE49-F238E27FC236}">
                <a16:creationId xmlns:a16="http://schemas.microsoft.com/office/drawing/2014/main" id="{A6DE5EA5-27BD-42F3-BD1D-C1E35D802DEE}"/>
              </a:ext>
            </a:extLst>
          </p:cNvPr>
          <p:cNvSpPr txBox="1"/>
          <p:nvPr userDrawn="1"/>
        </p:nvSpPr>
        <p:spPr>
          <a:xfrm>
            <a:off x="5331301" y="-885712"/>
            <a:ext cx="1529431"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AFSLUITING</a:t>
            </a:r>
          </a:p>
        </p:txBody>
      </p:sp>
      <p:sp>
        <p:nvSpPr>
          <p:cNvPr id="41" name="Tijdelijke aanduiding voor tekst 4">
            <a:extLst>
              <a:ext uri="{FF2B5EF4-FFF2-40B4-BE49-F238E27FC236}">
                <a16:creationId xmlns:a16="http://schemas.microsoft.com/office/drawing/2014/main" id="{97D94EDB-F9CC-42E2-BBE0-51B1FA517548}"/>
              </a:ext>
            </a:extLst>
          </p:cNvPr>
          <p:cNvSpPr>
            <a:spLocks noGrp="1"/>
          </p:cNvSpPr>
          <p:nvPr>
            <p:ph type="body" sz="quarter" idx="65"/>
          </p:nvPr>
        </p:nvSpPr>
        <p:spPr>
          <a:xfrm>
            <a:off x="870839" y="3264255"/>
            <a:ext cx="4347528" cy="2135167"/>
          </a:xfrm>
          <a:prstGeom prst="roundRect">
            <a:avLst>
              <a:gd name="adj" fmla="val 7360"/>
            </a:avLst>
          </a:prstGeom>
          <a:solidFill>
            <a:schemeClr val="accent1"/>
          </a:solidFill>
          <a:ln w="12700">
            <a:solidFill>
              <a:schemeClr val="accent1"/>
            </a:solidFill>
          </a:ln>
        </p:spPr>
        <p:txBody>
          <a:bodyPr lIns="612000" tIns="180000" rIns="180000" bIns="252000" anchor="ctr" anchorCtr="0"/>
          <a:lstStyle>
            <a:lvl1pPr marL="0" indent="0" algn="l">
              <a:lnSpc>
                <a:spcPct val="150000"/>
              </a:lnSpc>
              <a:buFont typeface="Arial" panose="020B0604020202020204" pitchFamily="34" charset="0"/>
              <a:buNone/>
              <a:defRPr sz="1600" b="1">
                <a:solidFill>
                  <a:schemeClr val="accent1"/>
                </a:solidFill>
              </a:defRPr>
            </a:lvl1pPr>
            <a:lvl2pPr marL="0" indent="0" algn="ctr">
              <a:buFont typeface="Arial" panose="020B0604020202020204" pitchFamily="34" charset="0"/>
              <a:buNone/>
              <a:defRPr>
                <a:solidFill>
                  <a:schemeClr val="bg1"/>
                </a:solidFill>
              </a:defRPr>
            </a:lvl2pPr>
            <a:lvl3pPr marL="0" indent="0" algn="ctr">
              <a:buFont typeface="Arial" panose="020B0604020202020204" pitchFamily="34" charset="0"/>
              <a:buNone/>
              <a:defRPr>
                <a:solidFill>
                  <a:schemeClr val="bg1"/>
                </a:solidFill>
              </a:defRPr>
            </a:lvl3pPr>
            <a:lvl4pPr marL="0" indent="0" algn="ctr">
              <a:buFont typeface="Arial" panose="020B0604020202020204" pitchFamily="34" charset="0"/>
              <a:buNone/>
              <a:defRPr>
                <a:solidFill>
                  <a:schemeClr val="bg1"/>
                </a:solidFill>
              </a:defRPr>
            </a:lvl4pPr>
            <a:lvl5pPr marL="0" indent="0" algn="ctr">
              <a:buFont typeface="Arial" panose="020B0604020202020204" pitchFamily="34" charset="0"/>
              <a:buNone/>
              <a:defRPr>
                <a:solidFill>
                  <a:schemeClr val="bg1"/>
                </a:solidFill>
              </a:defRPr>
            </a:lvl5pPr>
          </a:lstStyle>
          <a:p>
            <a:pPr lvl="0"/>
            <a:r>
              <a:rPr lang="nl-NL"/>
              <a:t>Tekststijl van het model bewerken
Tweede niveau
Derde niveau
Vierde niveau
Vijfde niveau</a:t>
            </a:r>
            <a:endParaRPr lang="nl-NL" dirty="0"/>
          </a:p>
        </p:txBody>
      </p:sp>
      <p:sp>
        <p:nvSpPr>
          <p:cNvPr id="42" name="Tijdelijke aanduiding voor tekst 41">
            <a:extLst>
              <a:ext uri="{FF2B5EF4-FFF2-40B4-BE49-F238E27FC236}">
                <a16:creationId xmlns:a16="http://schemas.microsoft.com/office/drawing/2014/main" id="{B9D02996-54AC-4166-B627-2F4362DC0176}"/>
              </a:ext>
            </a:extLst>
          </p:cNvPr>
          <p:cNvSpPr>
            <a:spLocks noGrp="1"/>
          </p:cNvSpPr>
          <p:nvPr>
            <p:ph type="body" sz="quarter" idx="67"/>
          </p:nvPr>
        </p:nvSpPr>
        <p:spPr>
          <a:xfrm>
            <a:off x="9754069"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stStyle>
          <a:p>
            <a:pPr lvl="0"/>
            <a:r>
              <a:rPr lang="nl-NL"/>
              <a:t>Tekststijl van het model bewerken
Tweede niveau
Derde niveau
Vierde niveau
Vijfde niveau</a:t>
            </a:r>
            <a:endParaRPr lang="nl-NL" dirty="0"/>
          </a:p>
        </p:txBody>
      </p:sp>
      <p:sp>
        <p:nvSpPr>
          <p:cNvPr id="47" name="logo">
            <a:extLst>
              <a:ext uri="{FF2B5EF4-FFF2-40B4-BE49-F238E27FC236}">
                <a16:creationId xmlns:a16="http://schemas.microsoft.com/office/drawing/2014/main" id="{D5F74550-17D3-4535-94BC-8922C0155B1C}"/>
              </a:ext>
            </a:extLst>
          </p:cNvPr>
          <p:cNvSpPr>
            <a:spLocks noGrp="1"/>
          </p:cNvSpPr>
          <p:nvPr>
            <p:ph type="body" sz="quarter" idx="64" hasCustomPrompt="1"/>
          </p:nvPr>
        </p:nvSpPr>
        <p:spPr>
          <a:xfrm>
            <a:off x="10691963" y="5852007"/>
            <a:ext cx="991742" cy="486603"/>
          </a:xfrm>
          <a:blipFill>
            <a:blip r:embed="rId2" cstate="print"/>
            <a:srcRect/>
            <a:stretch>
              <a:fillRect l="1580" r="1580"/>
            </a:stretch>
          </a:blipFill>
        </p:spPr>
        <p:txBody>
          <a:bodyPr anchor="t"/>
          <a:lstStyle>
            <a:lvl1pPr marL="0" indent="0" algn="ctr">
              <a:lnSpc>
                <a:spcPct val="80000"/>
              </a:lnSpc>
              <a:buNone/>
              <a:defRPr sz="1600" b="0">
                <a:solidFill>
                  <a:schemeClr val="tx1"/>
                </a:solidFill>
                <a:effectLst/>
                <a:latin typeface="+mj-lt"/>
              </a:defRPr>
            </a:lvl1pPr>
          </a:lstStyle>
          <a:p>
            <a:pPr lvl="0"/>
            <a:r>
              <a:rPr lang="nl-NL"/>
              <a:t>  </a:t>
            </a:r>
            <a:endParaRPr lang="nl-NL" dirty="0"/>
          </a:p>
        </p:txBody>
      </p:sp>
      <p:sp>
        <p:nvSpPr>
          <p:cNvPr id="26" name="wolk">
            <a:extLst>
              <a:ext uri="{FF2B5EF4-FFF2-40B4-BE49-F238E27FC236}">
                <a16:creationId xmlns:a16="http://schemas.microsoft.com/office/drawing/2014/main" id="{2E9579D3-4F63-4CAB-810A-D59D90415FF1}"/>
              </a:ext>
            </a:extLst>
          </p:cNvPr>
          <p:cNvSpPr>
            <a:spLocks noGrp="1"/>
          </p:cNvSpPr>
          <p:nvPr>
            <p:ph type="body" sz="quarter" idx="61" hasCustomPrompt="1"/>
          </p:nvPr>
        </p:nvSpPr>
        <p:spPr>
          <a:xfrm>
            <a:off x="423435" y="524498"/>
            <a:ext cx="4875645" cy="2320893"/>
          </a:xfrm>
          <a:blipFill dpi="0" rotWithShape="1">
            <a:blip r:embed="rId3" cstate="screen">
              <a:alphaModFix amt="90000"/>
              <a:extLst>
                <a:ext uri="{28A0092B-C50C-407E-A947-70E740481C1C}">
                  <a14:useLocalDpi xmlns:a14="http://schemas.microsoft.com/office/drawing/2010/main"/>
                </a:ext>
              </a:extLst>
            </a:blip>
            <a:srcRect/>
            <a:stretch>
              <a:fillRect l="1580" r="1580"/>
            </a:stretch>
          </a:blipFill>
        </p:spPr>
        <p:txBody>
          <a:bodyPr wrap="square" lIns="900000" tIns="720000" rIns="288000" bIns="1800000" anchor="t"/>
          <a:lstStyle>
            <a:lvl1pPr marL="0" marR="0" indent="0" algn="l" defTabSz="914400" rtl="0" eaLnBrk="1" fontAlgn="auto" latinLnBrk="0" hangingPunct="1">
              <a:lnSpc>
                <a:spcPct val="80000"/>
              </a:lnSpc>
              <a:spcBef>
                <a:spcPts val="600"/>
              </a:spcBef>
              <a:spcAft>
                <a:spcPts val="600"/>
              </a:spcAft>
              <a:buClr>
                <a:schemeClr val="accent1"/>
              </a:buClr>
              <a:buSzTx/>
              <a:buFont typeface="Arial" panose="020B0604020202020204" pitchFamily="34" charset="0"/>
              <a:buNone/>
              <a:tabLst/>
              <a:defRPr sz="3400" b="1" cap="all" baseline="0">
                <a:solidFill>
                  <a:schemeClr val="tx1"/>
                </a:solidFill>
                <a:effectLst/>
                <a:latin typeface="+mj-lt"/>
              </a:defRPr>
            </a:lvl1pPr>
          </a:lstStyle>
          <a:p>
            <a:r>
              <a:rPr lang="nl-NL" dirty="0"/>
              <a:t>Plaats hier de afsluitingszin</a:t>
            </a:r>
          </a:p>
        </p:txBody>
      </p:sp>
      <p:sp>
        <p:nvSpPr>
          <p:cNvPr id="28" name="Tijdelijke aanduiding voor dianummer 5">
            <a:extLst>
              <a:ext uri="{FF2B5EF4-FFF2-40B4-BE49-F238E27FC236}">
                <a16:creationId xmlns:a16="http://schemas.microsoft.com/office/drawing/2014/main" id="{B715D031-E29A-40E5-9F78-94BB56E8BA5B}"/>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pPr/>
              <a:t>‹#›</a:t>
            </a:fld>
            <a:endParaRPr lang="nl-NL"/>
          </a:p>
        </p:txBody>
      </p:sp>
      <p:sp>
        <p:nvSpPr>
          <p:cNvPr id="27" name="tekst">
            <a:extLst>
              <a:ext uri="{FF2B5EF4-FFF2-40B4-BE49-F238E27FC236}">
                <a16:creationId xmlns:a16="http://schemas.microsoft.com/office/drawing/2014/main" id="{48EC4A08-27AE-4FB4-BF24-48B8321D39D1}"/>
              </a:ext>
            </a:extLst>
          </p:cNvPr>
          <p:cNvSpPr>
            <a:spLocks noGrp="1"/>
          </p:cNvSpPr>
          <p:nvPr>
            <p:ph type="body" orient="vert" idx="1" hasCustomPrompt="1"/>
          </p:nvPr>
        </p:nvSpPr>
        <p:spPr>
          <a:xfrm>
            <a:off x="1571062" y="3443305"/>
            <a:ext cx="3200400" cy="261257"/>
          </a:xfrm>
        </p:spPr>
        <p:txBody>
          <a:bodyPr vert="horz" wrap="none" anchor="t"/>
          <a:lstStyle>
            <a:lvl1pPr marL="0" indent="0">
              <a:spcBef>
                <a:spcPts val="0"/>
              </a:spcBef>
              <a:spcAft>
                <a:spcPts val="0"/>
              </a:spcAft>
              <a:buFontTx/>
              <a:buNone/>
              <a:defRPr sz="1600" b="1">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Naam + achternaam</a:t>
            </a:r>
          </a:p>
          <a:p>
            <a:pPr lvl="0"/>
            <a:endParaRPr lang="nl-NL" noProof="0" dirty="0"/>
          </a:p>
        </p:txBody>
      </p:sp>
      <p:sp>
        <p:nvSpPr>
          <p:cNvPr id="31" name="tekst">
            <a:extLst>
              <a:ext uri="{FF2B5EF4-FFF2-40B4-BE49-F238E27FC236}">
                <a16:creationId xmlns:a16="http://schemas.microsoft.com/office/drawing/2014/main" id="{3DD2758F-58F6-46DA-B775-49E492EA5E31}"/>
              </a:ext>
            </a:extLst>
          </p:cNvPr>
          <p:cNvSpPr>
            <a:spLocks noGrp="1"/>
          </p:cNvSpPr>
          <p:nvPr>
            <p:ph type="body" orient="vert" idx="68" hasCustomPrompt="1"/>
          </p:nvPr>
        </p:nvSpPr>
        <p:spPr>
          <a:xfrm>
            <a:off x="1571062" y="3949026"/>
            <a:ext cx="3200400" cy="261257"/>
          </a:xfrm>
        </p:spPr>
        <p:txBody>
          <a:bodyPr vert="horz" wrap="none" anchor="t"/>
          <a:lstStyle>
            <a:lvl1pPr marL="0" indent="0">
              <a:buFontTx/>
              <a:buNone/>
              <a:defRPr sz="1600" b="1">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r>
              <a:rPr lang="nl-NL" dirty="0"/>
              <a:t>E-mail:</a:t>
            </a:r>
          </a:p>
        </p:txBody>
      </p:sp>
      <p:sp>
        <p:nvSpPr>
          <p:cNvPr id="32" name="tekst">
            <a:extLst>
              <a:ext uri="{FF2B5EF4-FFF2-40B4-BE49-F238E27FC236}">
                <a16:creationId xmlns:a16="http://schemas.microsoft.com/office/drawing/2014/main" id="{22BAB6AC-1F1A-4629-A2B9-2D3448E852CA}"/>
              </a:ext>
            </a:extLst>
          </p:cNvPr>
          <p:cNvSpPr>
            <a:spLocks noGrp="1"/>
          </p:cNvSpPr>
          <p:nvPr>
            <p:ph type="body" orient="vert" idx="69" hasCustomPrompt="1"/>
          </p:nvPr>
        </p:nvSpPr>
        <p:spPr>
          <a:xfrm>
            <a:off x="1571062" y="4454747"/>
            <a:ext cx="3200400" cy="261257"/>
          </a:xfrm>
        </p:spPr>
        <p:txBody>
          <a:bodyPr vert="horz" wrap="none" anchor="t"/>
          <a:lstStyle>
            <a:lvl1pPr marL="0" indent="0">
              <a:buFontTx/>
              <a:buNone/>
              <a:defRPr sz="1600" b="1">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Website:</a:t>
            </a:r>
          </a:p>
        </p:txBody>
      </p:sp>
      <p:sp>
        <p:nvSpPr>
          <p:cNvPr id="33" name="tekst">
            <a:extLst>
              <a:ext uri="{FF2B5EF4-FFF2-40B4-BE49-F238E27FC236}">
                <a16:creationId xmlns:a16="http://schemas.microsoft.com/office/drawing/2014/main" id="{7C6CD6BC-119A-49EB-9D8D-3794C25113CE}"/>
              </a:ext>
            </a:extLst>
          </p:cNvPr>
          <p:cNvSpPr>
            <a:spLocks noGrp="1"/>
          </p:cNvSpPr>
          <p:nvPr>
            <p:ph type="body" orient="vert" idx="70" hasCustomPrompt="1"/>
          </p:nvPr>
        </p:nvSpPr>
        <p:spPr>
          <a:xfrm>
            <a:off x="1571062" y="4960468"/>
            <a:ext cx="3200400" cy="261257"/>
          </a:xfrm>
        </p:spPr>
        <p:txBody>
          <a:bodyPr vert="horz" wrap="none" anchor="t"/>
          <a:lstStyle>
            <a:lvl1pPr marL="0" indent="0">
              <a:buFontTx/>
              <a:buNone/>
              <a:defRPr sz="1600" b="1">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r>
              <a:rPr lang="nl-NL" dirty="0" err="1"/>
              <a:t>Social</a:t>
            </a:r>
            <a:r>
              <a:rPr lang="nl-NL" dirty="0"/>
              <a:t> media:</a:t>
            </a:r>
          </a:p>
        </p:txBody>
      </p:sp>
      <p:sp>
        <p:nvSpPr>
          <p:cNvPr id="3" name="Tijdelijke aanduiding voor tekst 2">
            <a:extLst>
              <a:ext uri="{FF2B5EF4-FFF2-40B4-BE49-F238E27FC236}">
                <a16:creationId xmlns:a16="http://schemas.microsoft.com/office/drawing/2014/main" id="{69A87B61-A945-41B1-9F67-1FAE779BF38F}"/>
              </a:ext>
            </a:extLst>
          </p:cNvPr>
          <p:cNvSpPr>
            <a:spLocks noGrp="1"/>
          </p:cNvSpPr>
          <p:nvPr>
            <p:ph type="body" sz="quarter" idx="71" hasCustomPrompt="1"/>
          </p:nvPr>
        </p:nvSpPr>
        <p:spPr>
          <a:xfrm>
            <a:off x="883538" y="5681386"/>
            <a:ext cx="8439150" cy="596361"/>
          </a:xfrm>
        </p:spPr>
        <p:txBody>
          <a:bodyPr/>
          <a:lstStyle>
            <a:lvl1pPr marL="0" indent="0">
              <a:buFont typeface="Arial" panose="020B0604020202020204" pitchFamily="34" charset="0"/>
              <a:buNone/>
              <a:defRPr sz="4000" b="1">
                <a:solidFill>
                  <a:schemeClr val="bg1"/>
                </a:solidFill>
              </a:defRPr>
            </a:lvl1pPr>
          </a:lstStyle>
          <a:p>
            <a:pPr lvl="0"/>
            <a:r>
              <a:rPr lang="nl-NL" dirty="0"/>
              <a:t>Samen aanjagen van vernieuwing</a:t>
            </a:r>
          </a:p>
        </p:txBody>
      </p:sp>
    </p:spTree>
    <p:extLst>
      <p:ext uri="{BB962C8B-B14F-4D97-AF65-F5344CB8AC3E}">
        <p14:creationId xmlns:p14="http://schemas.microsoft.com/office/powerpoint/2010/main" val="261142471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fsluiting (2)">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6A109DE8-DE3B-4ABF-AE26-4E37A56FDBF9}"/>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logo">
            <a:extLst>
              <a:ext uri="{FF2B5EF4-FFF2-40B4-BE49-F238E27FC236}">
                <a16:creationId xmlns:a16="http://schemas.microsoft.com/office/drawing/2014/main" id="{980E29EC-4D77-4FE5-9F34-F1B54C0C6410}"/>
              </a:ext>
            </a:extLst>
          </p:cNvPr>
          <p:cNvSpPr>
            <a:spLocks noGrp="1"/>
          </p:cNvSpPr>
          <p:nvPr>
            <p:ph type="body" sz="quarter" idx="64" hasCustomPrompt="1"/>
          </p:nvPr>
        </p:nvSpPr>
        <p:spPr>
          <a:xfrm>
            <a:off x="10691963" y="5852007"/>
            <a:ext cx="991742" cy="486603"/>
          </a:xfrm>
          <a:blipFill>
            <a:blip r:embed="rId2" cstate="print"/>
            <a:srcRect/>
            <a:stretch>
              <a:fillRect l="1580" r="1580"/>
            </a:stretch>
          </a:blipFill>
        </p:spPr>
        <p:txBody>
          <a:bodyPr anchor="t"/>
          <a:lstStyle>
            <a:lvl1pPr marL="0" indent="0" algn="ctr">
              <a:lnSpc>
                <a:spcPct val="80000"/>
              </a:lnSpc>
              <a:buNone/>
              <a:defRPr sz="1600" b="0">
                <a:solidFill>
                  <a:schemeClr val="tx1"/>
                </a:solidFill>
                <a:effectLst/>
                <a:latin typeface="+mj-lt"/>
              </a:defRPr>
            </a:lvl1pPr>
          </a:lstStyle>
          <a:p>
            <a:pPr lvl="0"/>
            <a:r>
              <a:rPr lang="nl-NL"/>
              <a:t>  </a:t>
            </a:r>
            <a:endParaRPr lang="nl-NL" dirty="0"/>
          </a:p>
        </p:txBody>
      </p:sp>
      <p:sp>
        <p:nvSpPr>
          <p:cNvPr id="10" name="Tekstvak">
            <a:extLst>
              <a:ext uri="{FF2B5EF4-FFF2-40B4-BE49-F238E27FC236}">
                <a16:creationId xmlns:a16="http://schemas.microsoft.com/office/drawing/2014/main" id="{6992082D-EDB3-45DF-96CC-F7B5BC4AC3C2}"/>
              </a:ext>
            </a:extLst>
          </p:cNvPr>
          <p:cNvSpPr txBox="1"/>
          <p:nvPr userDrawn="1"/>
        </p:nvSpPr>
        <p:spPr>
          <a:xfrm>
            <a:off x="5331301" y="-885712"/>
            <a:ext cx="1529431"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AFSLUITING</a:t>
            </a:r>
          </a:p>
        </p:txBody>
      </p:sp>
      <p:sp>
        <p:nvSpPr>
          <p:cNvPr id="8" name="Tijdelijke aanduiding voor tekst 41">
            <a:extLst>
              <a:ext uri="{FF2B5EF4-FFF2-40B4-BE49-F238E27FC236}">
                <a16:creationId xmlns:a16="http://schemas.microsoft.com/office/drawing/2014/main" id="{9F83E9FC-067F-4F18-B24E-EFC2BDBB5372}"/>
              </a:ext>
            </a:extLst>
          </p:cNvPr>
          <p:cNvSpPr>
            <a:spLocks noGrp="1"/>
          </p:cNvSpPr>
          <p:nvPr>
            <p:ph type="body" sz="quarter" idx="67"/>
          </p:nvPr>
        </p:nvSpPr>
        <p:spPr>
          <a:xfrm>
            <a:off x="9754069"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bg1"/>
          </a:solidFill>
        </p:spPr>
        <p:txBody>
          <a:bodyPr wrap="square">
            <a:noAutofit/>
          </a:bodyPr>
          <a:lstStyle>
            <a:lvl1pPr marL="0" indent="0">
              <a:buNone/>
              <a:defRPr sz="100">
                <a:solidFill>
                  <a:schemeClr val="tx1">
                    <a:alpha val="0"/>
                  </a:schemeClr>
                </a:solidFill>
              </a:defRPr>
            </a:lvl1pPr>
          </a:lstStyle>
          <a:p>
            <a:pPr lvl="0"/>
            <a:r>
              <a:rPr lang="nl-NL"/>
              <a:t>Tekststijl van het model bewerken
Tweede niveau
Derde niveau
Vierde niveau
Vijfde niveau</a:t>
            </a:r>
            <a:endParaRPr lang="nl-NL" dirty="0"/>
          </a:p>
        </p:txBody>
      </p:sp>
      <p:sp>
        <p:nvSpPr>
          <p:cNvPr id="11" name="Tijdelijke aanduiding voor tekst 2">
            <a:extLst>
              <a:ext uri="{FF2B5EF4-FFF2-40B4-BE49-F238E27FC236}">
                <a16:creationId xmlns:a16="http://schemas.microsoft.com/office/drawing/2014/main" id="{44C80A36-B777-41EB-8184-7E721556A3DF}"/>
              </a:ext>
            </a:extLst>
          </p:cNvPr>
          <p:cNvSpPr>
            <a:spLocks noGrp="1"/>
          </p:cNvSpPr>
          <p:nvPr>
            <p:ph type="body" sz="quarter" idx="71" hasCustomPrompt="1"/>
          </p:nvPr>
        </p:nvSpPr>
        <p:spPr>
          <a:xfrm>
            <a:off x="883538" y="5681386"/>
            <a:ext cx="8439150" cy="596361"/>
          </a:xfrm>
        </p:spPr>
        <p:txBody>
          <a:bodyPr/>
          <a:lstStyle>
            <a:lvl1pPr marL="0" indent="0">
              <a:buFont typeface="Arial" panose="020B0604020202020204" pitchFamily="34" charset="0"/>
              <a:buNone/>
              <a:defRPr sz="4000" b="1">
                <a:solidFill>
                  <a:schemeClr val="bg1"/>
                </a:solidFill>
              </a:defRPr>
            </a:lvl1pPr>
          </a:lstStyle>
          <a:p>
            <a:pPr lvl="0"/>
            <a:r>
              <a:rPr lang="nl-NL" dirty="0"/>
              <a:t>Samen aanjagen van vernieuwing</a:t>
            </a:r>
          </a:p>
        </p:txBody>
      </p:sp>
    </p:spTree>
    <p:extLst>
      <p:ext uri="{BB962C8B-B14F-4D97-AF65-F5344CB8AC3E}">
        <p14:creationId xmlns:p14="http://schemas.microsoft.com/office/powerpoint/2010/main" val="30887946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INSTRUCTIES: Feedback aanleveren">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D8BDCCE3-C9BF-43FB-A9C6-0E04BD088A9A}"/>
              </a:ext>
            </a:extLst>
          </p:cNvPr>
          <p:cNvSpPr/>
          <p:nvPr userDrawn="1"/>
        </p:nvSpPr>
        <p:spPr>
          <a:xfrm>
            <a:off x="1" y="0"/>
            <a:ext cx="1219200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dirty="0">
              <a:solidFill>
                <a:schemeClr val="tx1"/>
              </a:solidFill>
            </a:endParaRPr>
          </a:p>
        </p:txBody>
      </p:sp>
      <p:sp>
        <p:nvSpPr>
          <p:cNvPr id="7" name="Rechthoek 6">
            <a:extLst>
              <a:ext uri="{FF2B5EF4-FFF2-40B4-BE49-F238E27FC236}">
                <a16:creationId xmlns:a16="http://schemas.microsoft.com/office/drawing/2014/main" id="{95ECD5CE-F4FE-452A-951F-2EABB08FF745}"/>
              </a:ext>
            </a:extLst>
          </p:cNvPr>
          <p:cNvSpPr/>
          <p:nvPr userDrawn="1"/>
        </p:nvSpPr>
        <p:spPr>
          <a:xfrm>
            <a:off x="701536" y="1571501"/>
            <a:ext cx="10800649" cy="4356494"/>
          </a:xfrm>
          <a:prstGeom prst="rect">
            <a:avLst/>
          </a:prstGeom>
          <a:noFill/>
        </p:spPr>
        <p:txBody>
          <a:bodyPr vert="horz" lIns="0" tIns="0" rIns="0" bIns="0" rtlCol="0">
            <a:noAutofit/>
          </a:bodyPr>
          <a:lstStyle/>
          <a:p>
            <a:pPr marL="0" lvl="3" indent="0" algn="l" defTabSz="914400" rtl="0" eaLnBrk="1" latinLnBrk="0" hangingPunct="1">
              <a:lnSpc>
                <a:spcPct val="90000"/>
              </a:lnSpc>
              <a:spcBef>
                <a:spcPts val="600"/>
              </a:spcBef>
              <a:spcAft>
                <a:spcPts val="600"/>
              </a:spcAft>
              <a:buFont typeface="Arial" panose="020B0604020202020204" pitchFamily="34" charset="0"/>
              <a:buNone/>
            </a:pPr>
            <a:r>
              <a:rPr lang="nl-NL" sz="1200" kern="1200" cap="none" baseline="0" dirty="0">
                <a:solidFill>
                  <a:srgbClr val="303E48"/>
                </a:solidFill>
                <a:latin typeface="Calibri" panose="020F0502020204030204" pitchFamily="34" charset="0"/>
                <a:ea typeface="Open Sans" panose="020B0606030504020204" pitchFamily="34" charset="0"/>
                <a:cs typeface="Calibri" panose="020F0502020204030204" pitchFamily="34" charset="0"/>
              </a:rPr>
              <a:t>Beste,</a:t>
            </a:r>
          </a:p>
          <a:p>
            <a:pPr marL="0" lvl="3" indent="0" algn="l" defTabSz="914400" rtl="0" eaLnBrk="1" latinLnBrk="0" hangingPunct="1">
              <a:lnSpc>
                <a:spcPct val="90000"/>
              </a:lnSpc>
              <a:spcBef>
                <a:spcPts val="600"/>
              </a:spcBef>
              <a:spcAft>
                <a:spcPts val="600"/>
              </a:spcAft>
              <a:buFont typeface="Arial" panose="020B0604020202020204" pitchFamily="34" charset="0"/>
              <a:buNone/>
            </a:pPr>
            <a:r>
              <a:rPr lang="nl-NL" sz="1000" kern="1200" cap="none" baseline="0" dirty="0">
                <a:solidFill>
                  <a:srgbClr val="303E48"/>
                </a:solidFill>
                <a:ea typeface="Open Sans" panose="020B0606030504020204" pitchFamily="34" charset="0"/>
                <a:cs typeface="Open Sans" panose="020B0606030504020204" pitchFamily="34" charset="0"/>
              </a:rPr>
              <a:t>Bij PPT Solutions communiceren we feedback met opmerkingen in PowerPoint.</a:t>
            </a:r>
            <a:br>
              <a:rPr lang="nl-NL" sz="1000" kern="1200" cap="none" baseline="0" dirty="0">
                <a:solidFill>
                  <a:srgbClr val="303E48"/>
                </a:solidFill>
                <a:ea typeface="Open Sans" panose="020B0606030504020204" pitchFamily="34" charset="0"/>
                <a:cs typeface="Open Sans" panose="020B0606030504020204" pitchFamily="34" charset="0"/>
              </a:rPr>
            </a:br>
            <a:r>
              <a:rPr lang="nl-NL" sz="1000" kern="1200" cap="none" baseline="0" dirty="0">
                <a:solidFill>
                  <a:srgbClr val="303E48"/>
                </a:solidFill>
                <a:ea typeface="Open Sans" panose="020B0606030504020204" pitchFamily="34" charset="0"/>
                <a:cs typeface="Open Sans" panose="020B0606030504020204" pitchFamily="34" charset="0"/>
              </a:rPr>
              <a:t>Wanneer u feedback heeft wat betrekking heeft op een dia in de presentatie, ga dan naar de desbetreffende dia en volg de volgende stappen:</a:t>
            </a:r>
          </a:p>
          <a:p>
            <a:pPr marL="0" lvl="3" indent="0" algn="l" defTabSz="914400" rtl="0" eaLnBrk="1" latinLnBrk="0" hangingPunct="1">
              <a:lnSpc>
                <a:spcPct val="90000"/>
              </a:lnSpc>
              <a:spcBef>
                <a:spcPts val="600"/>
              </a:spcBef>
              <a:spcAft>
                <a:spcPts val="600"/>
              </a:spcAft>
              <a:buFont typeface="Arial" panose="020B0604020202020204" pitchFamily="34" charset="0"/>
              <a:buNone/>
            </a:pPr>
            <a:endParaRPr lang="nl-NL" sz="1000" kern="1200" cap="none" baseline="0" dirty="0">
              <a:solidFill>
                <a:srgbClr val="303E48"/>
              </a:solidFill>
              <a:ea typeface="Open Sans" panose="020B0606030504020204" pitchFamily="34" charset="0"/>
              <a:cs typeface="Open Sans" panose="020B0606030504020204" pitchFamily="34" charset="0"/>
            </a:endParaRPr>
          </a:p>
          <a:p>
            <a:pPr marL="0" lvl="3" indent="0" algn="l" defTabSz="914400" rtl="0" eaLnBrk="1" latinLnBrk="0" hangingPunct="1">
              <a:lnSpc>
                <a:spcPct val="90000"/>
              </a:lnSpc>
              <a:spcBef>
                <a:spcPts val="600"/>
              </a:spcBef>
              <a:spcAft>
                <a:spcPts val="600"/>
              </a:spcAft>
              <a:buFont typeface="Arial" panose="020B0604020202020204" pitchFamily="34" charset="0"/>
              <a:buNone/>
            </a:pPr>
            <a:endParaRPr lang="nl-NL" sz="1000" kern="1200" cap="none" baseline="0" dirty="0">
              <a:solidFill>
                <a:srgbClr val="303E48"/>
              </a:solidFill>
              <a:ea typeface="Open Sans" panose="020B0606030504020204" pitchFamily="34" charset="0"/>
              <a:cs typeface="Open Sans" panose="020B0606030504020204" pitchFamily="34" charset="0"/>
            </a:endParaRPr>
          </a:p>
          <a:p>
            <a:pPr marL="0" lvl="3" indent="0" algn="l" defTabSz="914400" rtl="0" eaLnBrk="1" latinLnBrk="0" hangingPunct="1">
              <a:lnSpc>
                <a:spcPct val="90000"/>
              </a:lnSpc>
              <a:spcBef>
                <a:spcPts val="600"/>
              </a:spcBef>
              <a:spcAft>
                <a:spcPts val="600"/>
              </a:spcAft>
              <a:buFont typeface="Arial" panose="020B0604020202020204" pitchFamily="34" charset="0"/>
              <a:buNone/>
            </a:pPr>
            <a:endParaRPr lang="nl-NL" sz="1000" kern="1200" cap="none" baseline="0" dirty="0">
              <a:solidFill>
                <a:srgbClr val="303E48"/>
              </a:solidFill>
              <a:ea typeface="Open Sans" panose="020B0606030504020204" pitchFamily="34" charset="0"/>
              <a:cs typeface="Open Sans" panose="020B0606030504020204" pitchFamily="34" charset="0"/>
            </a:endParaRPr>
          </a:p>
          <a:p>
            <a:pPr marL="0" lvl="3" indent="0" algn="l" defTabSz="914400" rtl="0" eaLnBrk="1" latinLnBrk="0" hangingPunct="1">
              <a:lnSpc>
                <a:spcPct val="90000"/>
              </a:lnSpc>
              <a:spcBef>
                <a:spcPts val="600"/>
              </a:spcBef>
              <a:spcAft>
                <a:spcPts val="600"/>
              </a:spcAft>
              <a:buFont typeface="Arial" panose="020B0604020202020204" pitchFamily="34" charset="0"/>
              <a:buNone/>
            </a:pPr>
            <a:endParaRPr lang="nl-NL" sz="1000" kern="1200" cap="none" baseline="0" dirty="0">
              <a:solidFill>
                <a:srgbClr val="303E48"/>
              </a:solidFill>
              <a:ea typeface="Open Sans" panose="020B0606030504020204" pitchFamily="34" charset="0"/>
              <a:cs typeface="Open Sans" panose="020B0606030504020204" pitchFamily="34" charset="0"/>
            </a:endParaRPr>
          </a:p>
          <a:p>
            <a:pPr marL="0" lvl="3" indent="0" algn="l" defTabSz="914400" rtl="0" eaLnBrk="1" latinLnBrk="0" hangingPunct="1">
              <a:lnSpc>
                <a:spcPct val="90000"/>
              </a:lnSpc>
              <a:spcBef>
                <a:spcPts val="600"/>
              </a:spcBef>
              <a:spcAft>
                <a:spcPts val="600"/>
              </a:spcAft>
              <a:buFont typeface="Arial" panose="020B0604020202020204" pitchFamily="34" charset="0"/>
              <a:buNone/>
            </a:pPr>
            <a:r>
              <a:rPr lang="nl-NL" sz="1000" kern="1200" cap="none" baseline="0" dirty="0">
                <a:solidFill>
                  <a:srgbClr val="303E48"/>
                </a:solidFill>
                <a:ea typeface="Open Sans" panose="020B0606030504020204" pitchFamily="34" charset="0"/>
                <a:cs typeface="Open Sans" panose="020B0606030504020204" pitchFamily="34" charset="0"/>
              </a:rPr>
              <a:t/>
            </a:r>
            <a:br>
              <a:rPr lang="nl-NL" sz="1000" kern="1200" cap="none" baseline="0" dirty="0">
                <a:solidFill>
                  <a:srgbClr val="303E48"/>
                </a:solidFill>
                <a:ea typeface="Open Sans" panose="020B0606030504020204" pitchFamily="34" charset="0"/>
                <a:cs typeface="Open Sans" panose="020B0606030504020204" pitchFamily="34" charset="0"/>
              </a:rPr>
            </a:br>
            <a:r>
              <a:rPr lang="nl-NL" sz="1000" kern="1200" cap="none" baseline="0" dirty="0">
                <a:solidFill>
                  <a:srgbClr val="303E48"/>
                </a:solidFill>
                <a:ea typeface="Open Sans" panose="020B0606030504020204" pitchFamily="34" charset="0"/>
                <a:cs typeface="Open Sans" panose="020B0606030504020204" pitchFamily="34" charset="0"/>
              </a:rPr>
              <a:t/>
            </a:r>
            <a:br>
              <a:rPr lang="nl-NL" sz="1000" kern="1200" cap="none" baseline="0" dirty="0">
                <a:solidFill>
                  <a:srgbClr val="303E48"/>
                </a:solidFill>
                <a:ea typeface="Open Sans" panose="020B0606030504020204" pitchFamily="34" charset="0"/>
                <a:cs typeface="Open Sans" panose="020B0606030504020204" pitchFamily="34" charset="0"/>
              </a:rPr>
            </a:br>
            <a:endParaRPr lang="nl-NL" sz="1000" kern="1200" cap="none" baseline="0" dirty="0">
              <a:solidFill>
                <a:srgbClr val="303E48"/>
              </a:solidFill>
              <a:ea typeface="Open Sans" panose="020B0606030504020204" pitchFamily="34" charset="0"/>
              <a:cs typeface="Open Sans" panose="020B0606030504020204" pitchFamily="34" charset="0"/>
            </a:endParaRPr>
          </a:p>
          <a:p>
            <a:pPr marL="0" lvl="3" indent="0" algn="l" defTabSz="914400" rtl="0" eaLnBrk="1" latinLnBrk="0" hangingPunct="1">
              <a:lnSpc>
                <a:spcPct val="90000"/>
              </a:lnSpc>
              <a:spcBef>
                <a:spcPts val="600"/>
              </a:spcBef>
              <a:spcAft>
                <a:spcPts val="600"/>
              </a:spcAft>
              <a:buFont typeface="Arial" panose="020B0604020202020204" pitchFamily="34" charset="0"/>
              <a:buNone/>
            </a:pPr>
            <a:r>
              <a:rPr lang="nl-NL" sz="1000" kern="1200" cap="none" baseline="0" dirty="0">
                <a:solidFill>
                  <a:srgbClr val="303E48"/>
                </a:solidFill>
                <a:ea typeface="Open Sans" panose="020B0606030504020204" pitchFamily="34" charset="0"/>
                <a:cs typeface="Open Sans" panose="020B0606030504020204" pitchFamily="34" charset="0"/>
              </a:rPr>
              <a:t/>
            </a:r>
            <a:br>
              <a:rPr lang="nl-NL" sz="1000" kern="1200" cap="none" baseline="0" dirty="0">
                <a:solidFill>
                  <a:srgbClr val="303E48"/>
                </a:solidFill>
                <a:ea typeface="Open Sans" panose="020B0606030504020204" pitchFamily="34" charset="0"/>
                <a:cs typeface="Open Sans" panose="020B0606030504020204" pitchFamily="34" charset="0"/>
              </a:rPr>
            </a:br>
            <a:r>
              <a:rPr lang="nl-NL" sz="1000" dirty="0">
                <a:solidFill>
                  <a:srgbClr val="303E48"/>
                </a:solidFill>
                <a:ea typeface="Open Sans" panose="020B0606030504020204" pitchFamily="34" charset="0"/>
                <a:cs typeface="Open Sans" panose="020B0606030504020204" pitchFamily="34" charset="0"/>
              </a:rPr>
              <a:t/>
            </a:r>
            <a:br>
              <a:rPr lang="nl-NL" sz="1000" dirty="0">
                <a:solidFill>
                  <a:srgbClr val="303E48"/>
                </a:solidFill>
                <a:ea typeface="Open Sans" panose="020B0606030504020204" pitchFamily="34" charset="0"/>
                <a:cs typeface="Open Sans" panose="020B0606030504020204" pitchFamily="34" charset="0"/>
              </a:rPr>
            </a:br>
            <a:endParaRPr lang="nl-NL" sz="1000" dirty="0">
              <a:solidFill>
                <a:srgbClr val="303E48"/>
              </a:solidFill>
              <a:ea typeface="Open Sans" panose="020B0606030504020204" pitchFamily="34" charset="0"/>
              <a:cs typeface="Open Sans" panose="020B0606030504020204" pitchFamily="34" charset="0"/>
            </a:endParaRPr>
          </a:p>
          <a:p>
            <a:pPr marL="0" lvl="3" indent="0" algn="l" defTabSz="914400" rtl="0" eaLnBrk="1" latinLnBrk="0" hangingPunct="1">
              <a:lnSpc>
                <a:spcPct val="90000"/>
              </a:lnSpc>
              <a:spcBef>
                <a:spcPts val="600"/>
              </a:spcBef>
              <a:spcAft>
                <a:spcPts val="800"/>
              </a:spcAft>
              <a:buFont typeface="Arial" panose="020B0604020202020204" pitchFamily="34" charset="0"/>
              <a:buNone/>
            </a:pPr>
            <a:r>
              <a:rPr lang="nl-NL" sz="600" kern="1200" cap="none" baseline="0" dirty="0">
                <a:solidFill>
                  <a:srgbClr val="303E48"/>
                </a:solidFill>
                <a:ea typeface="Open Sans" panose="020B0606030504020204" pitchFamily="34" charset="0"/>
                <a:cs typeface="Open Sans" panose="020B0606030504020204" pitchFamily="34" charset="0"/>
              </a:rPr>
              <a:t> </a:t>
            </a:r>
            <a:r>
              <a:rPr lang="nl-NL" sz="1000" kern="1200" cap="none" baseline="0" dirty="0">
                <a:solidFill>
                  <a:srgbClr val="303E48"/>
                </a:solidFill>
                <a:ea typeface="Open Sans" panose="020B0606030504020204" pitchFamily="34" charset="0"/>
                <a:cs typeface="Open Sans" panose="020B0606030504020204" pitchFamily="34" charset="0"/>
              </a:rPr>
              <a:t/>
            </a:r>
            <a:br>
              <a:rPr lang="nl-NL" sz="1000" kern="1200" cap="none" baseline="0" dirty="0">
                <a:solidFill>
                  <a:srgbClr val="303E48"/>
                </a:solidFill>
                <a:ea typeface="Open Sans" panose="020B0606030504020204" pitchFamily="34" charset="0"/>
                <a:cs typeface="Open Sans" panose="020B0606030504020204" pitchFamily="34" charset="0"/>
              </a:rPr>
            </a:br>
            <a:r>
              <a:rPr lang="nl-NL" sz="1200" dirty="0">
                <a:solidFill>
                  <a:srgbClr val="303E48"/>
                </a:solidFill>
                <a:ea typeface="Open Sans" panose="020B0606030504020204" pitchFamily="34" charset="0"/>
                <a:cs typeface="Calibri" panose="020F0502020204030204" pitchFamily="34" charset="0"/>
              </a:rPr>
              <a:t>Antwoorden</a:t>
            </a:r>
            <a:r>
              <a:rPr lang="nl-NL" sz="1000" kern="1200" cap="none" baseline="0" dirty="0">
                <a:solidFill>
                  <a:srgbClr val="303E48"/>
                </a:solidFill>
                <a:ea typeface="Open Sans" panose="020B0606030504020204" pitchFamily="34" charset="0"/>
                <a:cs typeface="Open Sans" panose="020B0606030504020204" pitchFamily="34" charset="0"/>
              </a:rPr>
              <a:t/>
            </a:r>
            <a:br>
              <a:rPr lang="nl-NL" sz="1000" kern="1200" cap="none" baseline="0" dirty="0">
                <a:solidFill>
                  <a:srgbClr val="303E48"/>
                </a:solidFill>
                <a:ea typeface="Open Sans" panose="020B0606030504020204" pitchFamily="34" charset="0"/>
                <a:cs typeface="Open Sans" panose="020B0606030504020204" pitchFamily="34" charset="0"/>
              </a:rPr>
            </a:br>
            <a:r>
              <a:rPr lang="nl-NL" sz="1000" kern="1200" cap="none" baseline="0" dirty="0">
                <a:solidFill>
                  <a:srgbClr val="303E48"/>
                </a:solidFill>
                <a:ea typeface="Open Sans" panose="020B0606030504020204" pitchFamily="34" charset="0"/>
                <a:cs typeface="Open Sans" panose="020B0606030504020204" pitchFamily="34" charset="0"/>
              </a:rPr>
              <a:t>Deze stappen kunt u uitvoeren door de gehele presentatie en eventueel ook antwoord geven op onze communicatie via opmerkingen.</a:t>
            </a:r>
            <a:br>
              <a:rPr lang="nl-NL" sz="1000" kern="1200" cap="none" baseline="0" dirty="0">
                <a:solidFill>
                  <a:srgbClr val="303E48"/>
                </a:solidFill>
                <a:ea typeface="Open Sans" panose="020B0606030504020204" pitchFamily="34" charset="0"/>
                <a:cs typeface="Open Sans" panose="020B0606030504020204" pitchFamily="34" charset="0"/>
              </a:rPr>
            </a:br>
            <a:r>
              <a:rPr lang="nl-NL" sz="1000" kern="1200" cap="none" baseline="0" dirty="0">
                <a:solidFill>
                  <a:srgbClr val="303E48"/>
                </a:solidFill>
                <a:ea typeface="Open Sans" panose="020B0606030504020204" pitchFamily="34" charset="0"/>
                <a:cs typeface="Open Sans" panose="020B0606030504020204" pitchFamily="34" charset="0"/>
              </a:rPr>
              <a:t>De volgende stappen kunt u uitvoeren om antwoord te geven op evt. opmerkingen of om naar de vorige/volgende opmerking in de presentatie te gaan:</a:t>
            </a:r>
          </a:p>
        </p:txBody>
      </p:sp>
      <p:sp>
        <p:nvSpPr>
          <p:cNvPr id="8" name="Tekstvak 7">
            <a:extLst>
              <a:ext uri="{FF2B5EF4-FFF2-40B4-BE49-F238E27FC236}">
                <a16:creationId xmlns:a16="http://schemas.microsoft.com/office/drawing/2014/main" id="{91861E7F-88C7-473E-BB0F-FA4E34696DC8}"/>
              </a:ext>
            </a:extLst>
          </p:cNvPr>
          <p:cNvSpPr txBox="1"/>
          <p:nvPr userDrawn="1"/>
        </p:nvSpPr>
        <p:spPr>
          <a:xfrm>
            <a:off x="1110428" y="2257839"/>
            <a:ext cx="4833347" cy="265432"/>
          </a:xfrm>
          <a:prstGeom prst="rect">
            <a:avLst/>
          </a:prstGeom>
          <a:noFill/>
        </p:spPr>
        <p:txBody>
          <a:bodyPr wrap="square" lIns="0" tIns="0" rIns="0" bIns="0" rtlCol="0" anchor="ctr">
            <a:noAutofit/>
          </a:bodyPr>
          <a:lstStyle/>
          <a:p>
            <a:pPr>
              <a:lnSpc>
                <a:spcPct val="90000"/>
              </a:lnSpc>
            </a:pPr>
            <a:r>
              <a:rPr lang="nl-NL" sz="1000" dirty="0">
                <a:solidFill>
                  <a:srgbClr val="44546A"/>
                </a:solidFill>
                <a:ea typeface="Open Sans" panose="020B0606030504020204" pitchFamily="34" charset="0"/>
                <a:cs typeface="Open Sans" panose="020B0606030504020204" pitchFamily="34" charset="0"/>
              </a:rPr>
              <a:t>Boven in je scherm, in de werkbalk, selecteer je het tabje </a:t>
            </a:r>
            <a:r>
              <a:rPr lang="nl-NL" sz="1000" b="1" dirty="0">
                <a:solidFill>
                  <a:srgbClr val="44546A"/>
                </a:solidFill>
                <a:ea typeface="Open Sans" panose="020B0606030504020204" pitchFamily="34" charset="0"/>
                <a:cs typeface="Open Sans" panose="020B0606030504020204" pitchFamily="34" charset="0"/>
              </a:rPr>
              <a:t>‘Invoegen’.</a:t>
            </a:r>
          </a:p>
        </p:txBody>
      </p:sp>
      <p:sp>
        <p:nvSpPr>
          <p:cNvPr id="9" name="Ovaal 8">
            <a:extLst>
              <a:ext uri="{FF2B5EF4-FFF2-40B4-BE49-F238E27FC236}">
                <a16:creationId xmlns:a16="http://schemas.microsoft.com/office/drawing/2014/main" id="{ABA1FBF8-EDEA-4039-80A7-6A6D27B61A77}"/>
              </a:ext>
            </a:extLst>
          </p:cNvPr>
          <p:cNvSpPr/>
          <p:nvPr userDrawn="1"/>
        </p:nvSpPr>
        <p:spPr>
          <a:xfrm>
            <a:off x="696791" y="2246539"/>
            <a:ext cx="288558" cy="288032"/>
          </a:xfrm>
          <a:prstGeom prst="ellipse">
            <a:avLst/>
          </a:prstGeom>
          <a:solidFill>
            <a:srgbClr val="0096A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spcBef>
                <a:spcPts val="600"/>
              </a:spcBef>
              <a:spcAft>
                <a:spcPts val="600"/>
              </a:spcAft>
            </a:pPr>
            <a:r>
              <a:rPr lang="nl-NL" sz="1000" b="1" cap="all" dirty="0">
                <a:solidFill>
                  <a:schemeClr val="bg1"/>
                </a:solidFill>
                <a:ea typeface="Open Sans" panose="020B0606030504020204" pitchFamily="34" charset="0"/>
                <a:cs typeface="Open Sans" panose="020B0606030504020204" pitchFamily="34" charset="0"/>
              </a:rPr>
              <a:t>1</a:t>
            </a:r>
          </a:p>
        </p:txBody>
      </p:sp>
      <p:sp>
        <p:nvSpPr>
          <p:cNvPr id="10" name="Tekstvak 9">
            <a:extLst>
              <a:ext uri="{FF2B5EF4-FFF2-40B4-BE49-F238E27FC236}">
                <a16:creationId xmlns:a16="http://schemas.microsoft.com/office/drawing/2014/main" id="{13F83BE3-9CA0-4122-9961-95A5A0F3FB2F}"/>
              </a:ext>
            </a:extLst>
          </p:cNvPr>
          <p:cNvSpPr txBox="1"/>
          <p:nvPr userDrawn="1"/>
        </p:nvSpPr>
        <p:spPr>
          <a:xfrm>
            <a:off x="1110428" y="2737815"/>
            <a:ext cx="4833347" cy="288032"/>
          </a:xfrm>
          <a:prstGeom prst="rect">
            <a:avLst/>
          </a:prstGeom>
          <a:noFill/>
        </p:spPr>
        <p:txBody>
          <a:bodyPr wrap="square" lIns="0" tIns="0" rIns="0" bIns="0" rtlCol="0" anchor="ctr">
            <a:noAutofit/>
          </a:bodyPr>
          <a:lstStyle/>
          <a:p>
            <a:pPr>
              <a:lnSpc>
                <a:spcPct val="90000"/>
              </a:lnSpc>
            </a:pPr>
            <a:r>
              <a:rPr lang="nl-NL" sz="1000" dirty="0">
                <a:solidFill>
                  <a:srgbClr val="44546A"/>
                </a:solidFill>
                <a:ea typeface="Open Sans" panose="020B0606030504020204" pitchFamily="34" charset="0"/>
                <a:cs typeface="Open Sans" panose="020B0606030504020204" pitchFamily="34" charset="0"/>
              </a:rPr>
              <a:t>Klik op de knop </a:t>
            </a:r>
            <a:r>
              <a:rPr lang="nl-NL" sz="1000" b="1" dirty="0">
                <a:solidFill>
                  <a:srgbClr val="44546A"/>
                </a:solidFill>
                <a:ea typeface="Open Sans" panose="020B0606030504020204" pitchFamily="34" charset="0"/>
                <a:cs typeface="Open Sans" panose="020B0606030504020204" pitchFamily="34" charset="0"/>
              </a:rPr>
              <a:t>‘Nieuwe opmerking’.</a:t>
            </a:r>
          </a:p>
        </p:txBody>
      </p:sp>
      <p:sp>
        <p:nvSpPr>
          <p:cNvPr id="11" name="Ovaal 10">
            <a:extLst>
              <a:ext uri="{FF2B5EF4-FFF2-40B4-BE49-F238E27FC236}">
                <a16:creationId xmlns:a16="http://schemas.microsoft.com/office/drawing/2014/main" id="{D3B50A4B-4773-40A6-9AEE-E193D4DB9BD6}"/>
              </a:ext>
            </a:extLst>
          </p:cNvPr>
          <p:cNvSpPr/>
          <p:nvPr userDrawn="1"/>
        </p:nvSpPr>
        <p:spPr>
          <a:xfrm>
            <a:off x="696791" y="2737815"/>
            <a:ext cx="288558" cy="288032"/>
          </a:xfrm>
          <a:prstGeom prst="ellipse">
            <a:avLst/>
          </a:prstGeom>
          <a:solidFill>
            <a:srgbClr val="0096A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spcBef>
                <a:spcPts val="600"/>
              </a:spcBef>
              <a:spcAft>
                <a:spcPts val="600"/>
              </a:spcAft>
            </a:pPr>
            <a:r>
              <a:rPr lang="nl-NL" sz="1000" b="1" cap="all" dirty="0">
                <a:solidFill>
                  <a:schemeClr val="bg1"/>
                </a:solidFill>
                <a:ea typeface="Open Sans" panose="020B0606030504020204" pitchFamily="34" charset="0"/>
                <a:cs typeface="Open Sans" panose="020B0606030504020204" pitchFamily="34" charset="0"/>
              </a:rPr>
              <a:t>2</a:t>
            </a:r>
          </a:p>
        </p:txBody>
      </p:sp>
      <p:sp>
        <p:nvSpPr>
          <p:cNvPr id="12" name="Tekstvak 11">
            <a:extLst>
              <a:ext uri="{FF2B5EF4-FFF2-40B4-BE49-F238E27FC236}">
                <a16:creationId xmlns:a16="http://schemas.microsoft.com/office/drawing/2014/main" id="{45A583B3-D2D1-4BE9-BBE4-D44D8D9A7829}"/>
              </a:ext>
            </a:extLst>
          </p:cNvPr>
          <p:cNvSpPr txBox="1"/>
          <p:nvPr userDrawn="1"/>
        </p:nvSpPr>
        <p:spPr>
          <a:xfrm>
            <a:off x="1110428" y="3233318"/>
            <a:ext cx="5682125" cy="291423"/>
          </a:xfrm>
          <a:prstGeom prst="rect">
            <a:avLst/>
          </a:prstGeom>
          <a:noFill/>
        </p:spPr>
        <p:txBody>
          <a:bodyPr wrap="square" lIns="0" tIns="0" rIns="0" bIns="0" rtlCol="0" anchor="ctr">
            <a:noAutofit/>
          </a:bodyPr>
          <a:lstStyle/>
          <a:p>
            <a:pPr>
              <a:lnSpc>
                <a:spcPct val="90000"/>
              </a:lnSpc>
            </a:pPr>
            <a:r>
              <a:rPr lang="nl-NL" sz="1000" dirty="0">
                <a:solidFill>
                  <a:srgbClr val="44546A"/>
                </a:solidFill>
                <a:ea typeface="Open Sans" panose="020B0606030504020204" pitchFamily="34" charset="0"/>
                <a:cs typeface="Open Sans" panose="020B0606030504020204" pitchFamily="34" charset="0"/>
              </a:rPr>
              <a:t>Er verschijnt nu een klein spreekwolkje op de slide en het venster voor opmerkingen opent zich aan de zijkant.</a:t>
            </a:r>
          </a:p>
          <a:p>
            <a:pPr>
              <a:lnSpc>
                <a:spcPct val="90000"/>
              </a:lnSpc>
            </a:pPr>
            <a:r>
              <a:rPr lang="nl-NL" sz="1000" b="1" dirty="0">
                <a:solidFill>
                  <a:srgbClr val="44546A"/>
                </a:solidFill>
                <a:ea typeface="Open Sans" panose="020B0606030504020204" pitchFamily="34" charset="0"/>
                <a:cs typeface="Open Sans" panose="020B0606030504020204" pitchFamily="34" charset="0"/>
              </a:rPr>
              <a:t>Typ uw feedback in het tekst vak in het venster voor opmerkingen.</a:t>
            </a:r>
          </a:p>
        </p:txBody>
      </p:sp>
      <p:sp>
        <p:nvSpPr>
          <p:cNvPr id="13" name="Ovaal 12">
            <a:extLst>
              <a:ext uri="{FF2B5EF4-FFF2-40B4-BE49-F238E27FC236}">
                <a16:creationId xmlns:a16="http://schemas.microsoft.com/office/drawing/2014/main" id="{60169D40-BEF8-4387-83A6-C6929733956F}"/>
              </a:ext>
            </a:extLst>
          </p:cNvPr>
          <p:cNvSpPr/>
          <p:nvPr userDrawn="1"/>
        </p:nvSpPr>
        <p:spPr>
          <a:xfrm>
            <a:off x="696791" y="3229091"/>
            <a:ext cx="288558" cy="288032"/>
          </a:xfrm>
          <a:prstGeom prst="ellipse">
            <a:avLst/>
          </a:prstGeom>
          <a:solidFill>
            <a:srgbClr val="0096A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spcBef>
                <a:spcPts val="600"/>
              </a:spcBef>
              <a:spcAft>
                <a:spcPts val="600"/>
              </a:spcAft>
            </a:pPr>
            <a:r>
              <a:rPr lang="nl-NL" sz="1000" b="1" cap="all" dirty="0">
                <a:solidFill>
                  <a:schemeClr val="bg1"/>
                </a:solidFill>
                <a:ea typeface="Open Sans" panose="020B0606030504020204" pitchFamily="34" charset="0"/>
                <a:cs typeface="Open Sans" panose="020B0606030504020204" pitchFamily="34" charset="0"/>
              </a:rPr>
              <a:t>3</a:t>
            </a:r>
          </a:p>
        </p:txBody>
      </p:sp>
      <p:sp>
        <p:nvSpPr>
          <p:cNvPr id="14" name="Tekstvak 13">
            <a:extLst>
              <a:ext uri="{FF2B5EF4-FFF2-40B4-BE49-F238E27FC236}">
                <a16:creationId xmlns:a16="http://schemas.microsoft.com/office/drawing/2014/main" id="{0E13452B-4695-4201-9D3E-FE4710058DAD}"/>
              </a:ext>
            </a:extLst>
          </p:cNvPr>
          <p:cNvSpPr txBox="1"/>
          <p:nvPr userDrawn="1"/>
        </p:nvSpPr>
        <p:spPr>
          <a:xfrm>
            <a:off x="1110428" y="3727984"/>
            <a:ext cx="7306977" cy="288032"/>
          </a:xfrm>
          <a:prstGeom prst="rect">
            <a:avLst/>
          </a:prstGeom>
          <a:noFill/>
        </p:spPr>
        <p:txBody>
          <a:bodyPr wrap="square" lIns="0" tIns="0" rIns="0" bIns="0" rtlCol="0" anchor="ctr">
            <a:noAutofit/>
          </a:bodyPr>
          <a:lstStyle/>
          <a:p>
            <a:pPr>
              <a:lnSpc>
                <a:spcPct val="90000"/>
              </a:lnSpc>
            </a:pPr>
            <a:r>
              <a:rPr lang="nl-NL" sz="1000" dirty="0">
                <a:solidFill>
                  <a:srgbClr val="44546A"/>
                </a:solidFill>
                <a:ea typeface="Open Sans" panose="020B0606030504020204" pitchFamily="34" charset="0"/>
                <a:cs typeface="Open Sans" panose="020B0606030504020204" pitchFamily="34" charset="0"/>
              </a:rPr>
              <a:t>Wanneer u dit gedaan heeft, kunt u het spreekwolkje op de juiste plaats op de dia slepen. </a:t>
            </a:r>
            <a:br>
              <a:rPr lang="nl-NL" sz="1000" dirty="0">
                <a:solidFill>
                  <a:srgbClr val="44546A"/>
                </a:solidFill>
                <a:ea typeface="Open Sans" panose="020B0606030504020204" pitchFamily="34" charset="0"/>
                <a:cs typeface="Open Sans" panose="020B0606030504020204" pitchFamily="34" charset="0"/>
              </a:rPr>
            </a:br>
            <a:r>
              <a:rPr lang="nl-NL" sz="1000" b="1" dirty="0">
                <a:solidFill>
                  <a:srgbClr val="44546A"/>
                </a:solidFill>
                <a:ea typeface="Open Sans" panose="020B0606030504020204" pitchFamily="34" charset="0"/>
                <a:cs typeface="Open Sans" panose="020B0606030504020204" pitchFamily="34" charset="0"/>
              </a:rPr>
              <a:t>Zo is het voor ons duidelijk op welk deel van de content, op de dia, uw feedback betrekking heeft.</a:t>
            </a:r>
          </a:p>
        </p:txBody>
      </p:sp>
      <p:sp>
        <p:nvSpPr>
          <p:cNvPr id="15" name="Ovaal 14">
            <a:extLst>
              <a:ext uri="{FF2B5EF4-FFF2-40B4-BE49-F238E27FC236}">
                <a16:creationId xmlns:a16="http://schemas.microsoft.com/office/drawing/2014/main" id="{0430919E-F44F-41DD-AA27-86E0AF4DA393}"/>
              </a:ext>
            </a:extLst>
          </p:cNvPr>
          <p:cNvSpPr/>
          <p:nvPr userDrawn="1"/>
        </p:nvSpPr>
        <p:spPr>
          <a:xfrm>
            <a:off x="696791" y="3720367"/>
            <a:ext cx="288558" cy="288032"/>
          </a:xfrm>
          <a:prstGeom prst="ellipse">
            <a:avLst/>
          </a:prstGeom>
          <a:solidFill>
            <a:srgbClr val="0096A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spcBef>
                <a:spcPts val="600"/>
              </a:spcBef>
              <a:spcAft>
                <a:spcPts val="600"/>
              </a:spcAft>
            </a:pPr>
            <a:r>
              <a:rPr lang="nl-NL" sz="1000" b="1" cap="all" dirty="0">
                <a:solidFill>
                  <a:schemeClr val="bg1"/>
                </a:solidFill>
                <a:ea typeface="Open Sans" panose="020B0606030504020204" pitchFamily="34" charset="0"/>
                <a:cs typeface="Open Sans" panose="020B0606030504020204" pitchFamily="34" charset="0"/>
              </a:rPr>
              <a:t>4</a:t>
            </a:r>
          </a:p>
        </p:txBody>
      </p:sp>
      <p:pic>
        <p:nvPicPr>
          <p:cNvPr id="16" name="Afbeelding 15">
            <a:extLst>
              <a:ext uri="{FF2B5EF4-FFF2-40B4-BE49-F238E27FC236}">
                <a16:creationId xmlns:a16="http://schemas.microsoft.com/office/drawing/2014/main" id="{587EF602-1221-4BFF-A78D-D21811EEF5F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648968" y="2277214"/>
            <a:ext cx="1559400" cy="226683"/>
          </a:xfrm>
          <a:prstGeom prst="rect">
            <a:avLst/>
          </a:prstGeom>
          <a:ln w="3175">
            <a:solidFill>
              <a:srgbClr val="E7E6E6"/>
            </a:solidFill>
          </a:ln>
        </p:spPr>
      </p:pic>
      <p:pic>
        <p:nvPicPr>
          <p:cNvPr id="17" name="Afbeelding 16">
            <a:extLst>
              <a:ext uri="{FF2B5EF4-FFF2-40B4-BE49-F238E27FC236}">
                <a16:creationId xmlns:a16="http://schemas.microsoft.com/office/drawing/2014/main" id="{C9FD1223-36F2-4602-9ED2-BF6CE709EAA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648968" y="2742209"/>
            <a:ext cx="320762" cy="279243"/>
          </a:xfrm>
          <a:prstGeom prst="rect">
            <a:avLst/>
          </a:prstGeom>
          <a:ln w="3175">
            <a:solidFill>
              <a:srgbClr val="E7E6E6"/>
            </a:solidFill>
          </a:ln>
        </p:spPr>
      </p:pic>
      <p:pic>
        <p:nvPicPr>
          <p:cNvPr id="18" name="Afbeelding 17">
            <a:extLst>
              <a:ext uri="{FF2B5EF4-FFF2-40B4-BE49-F238E27FC236}">
                <a16:creationId xmlns:a16="http://schemas.microsoft.com/office/drawing/2014/main" id="{A47B09D0-1011-4094-9BD6-47AA32F6E1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48969" y="3722858"/>
            <a:ext cx="1479282" cy="618333"/>
          </a:xfrm>
          <a:prstGeom prst="rect">
            <a:avLst/>
          </a:prstGeom>
          <a:ln w="3175">
            <a:solidFill>
              <a:srgbClr val="E7E6E6"/>
            </a:solidFill>
          </a:ln>
        </p:spPr>
      </p:pic>
      <p:pic>
        <p:nvPicPr>
          <p:cNvPr id="19" name="Afbeelding 18">
            <a:extLst>
              <a:ext uri="{FF2B5EF4-FFF2-40B4-BE49-F238E27FC236}">
                <a16:creationId xmlns:a16="http://schemas.microsoft.com/office/drawing/2014/main" id="{94DDB7AA-B57B-4920-A599-25DFA4AAB105}"/>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8648968" y="3220295"/>
            <a:ext cx="320761" cy="305623"/>
          </a:xfrm>
          <a:prstGeom prst="rect">
            <a:avLst/>
          </a:prstGeom>
          <a:ln w="3175">
            <a:solidFill>
              <a:srgbClr val="E7E6E6"/>
            </a:solidFill>
          </a:ln>
        </p:spPr>
      </p:pic>
      <p:grpSp>
        <p:nvGrpSpPr>
          <p:cNvPr id="20" name="Groep 19">
            <a:extLst>
              <a:ext uri="{FF2B5EF4-FFF2-40B4-BE49-F238E27FC236}">
                <a16:creationId xmlns:a16="http://schemas.microsoft.com/office/drawing/2014/main" id="{EE915324-D06A-478B-93D5-83A134A056FD}"/>
              </a:ext>
            </a:extLst>
          </p:cNvPr>
          <p:cNvGrpSpPr/>
          <p:nvPr userDrawn="1"/>
        </p:nvGrpSpPr>
        <p:grpSpPr>
          <a:xfrm>
            <a:off x="1110427" y="5258975"/>
            <a:ext cx="10532368" cy="787562"/>
            <a:chOff x="1020056" y="4938095"/>
            <a:chExt cx="10513169" cy="787562"/>
          </a:xfrm>
        </p:grpSpPr>
        <p:sp>
          <p:nvSpPr>
            <p:cNvPr id="21" name="Tekstvak 20">
              <a:extLst>
                <a:ext uri="{FF2B5EF4-FFF2-40B4-BE49-F238E27FC236}">
                  <a16:creationId xmlns:a16="http://schemas.microsoft.com/office/drawing/2014/main" id="{AB0E6B07-548D-4AEF-98FB-B988F9B5D7B3}"/>
                </a:ext>
              </a:extLst>
            </p:cNvPr>
            <p:cNvSpPr txBox="1"/>
            <p:nvPr/>
          </p:nvSpPr>
          <p:spPr>
            <a:xfrm>
              <a:off x="1020057" y="4938095"/>
              <a:ext cx="10513168" cy="288032"/>
            </a:xfrm>
            <a:prstGeom prst="rect">
              <a:avLst/>
            </a:prstGeom>
            <a:noFill/>
          </p:spPr>
          <p:txBody>
            <a:bodyPr wrap="square" lIns="0" tIns="0" rIns="0" bIns="0" rtlCol="0" anchor="ctr">
              <a:noAutofit/>
            </a:bodyPr>
            <a:lstStyle/>
            <a:p>
              <a:r>
                <a:rPr lang="nl-NL" sz="1000" dirty="0">
                  <a:solidFill>
                    <a:srgbClr val="44546A"/>
                  </a:solidFill>
                  <a:ea typeface="Open Sans" panose="020B0606030504020204" pitchFamily="34" charset="0"/>
                  <a:cs typeface="Open Sans" panose="020B0606030504020204" pitchFamily="34" charset="0"/>
                </a:rPr>
                <a:t>Wanneer het venster voor opmerkingen is geopend en u een opmerking van PPT Solutions ziet staan, Kunt u antwoorden door</a:t>
              </a:r>
              <a:br>
                <a:rPr lang="nl-NL" sz="1000" dirty="0">
                  <a:solidFill>
                    <a:srgbClr val="44546A"/>
                  </a:solidFill>
                  <a:ea typeface="Open Sans" panose="020B0606030504020204" pitchFamily="34" charset="0"/>
                  <a:cs typeface="Open Sans" panose="020B0606030504020204" pitchFamily="34" charset="0"/>
                </a:rPr>
              </a:br>
              <a:r>
                <a:rPr lang="nl-NL" sz="1000" b="1" dirty="0">
                  <a:solidFill>
                    <a:srgbClr val="44546A"/>
                  </a:solidFill>
                  <a:ea typeface="Open Sans" panose="020B0606030504020204" pitchFamily="34" charset="0"/>
                  <a:cs typeface="Open Sans" panose="020B0606030504020204" pitchFamily="34" charset="0"/>
                </a:rPr>
                <a:t>Onder de opmerking, waar een tekst vak staat met de beschrijving ‘Beantwoorden’, uw antwoord te typen.</a:t>
              </a:r>
            </a:p>
          </p:txBody>
        </p:sp>
        <p:sp>
          <p:nvSpPr>
            <p:cNvPr id="22" name="Tekstvak 21">
              <a:extLst>
                <a:ext uri="{FF2B5EF4-FFF2-40B4-BE49-F238E27FC236}">
                  <a16:creationId xmlns:a16="http://schemas.microsoft.com/office/drawing/2014/main" id="{187A5F29-E9CF-4EB3-A213-AD472362AFB1}"/>
                </a:ext>
              </a:extLst>
            </p:cNvPr>
            <p:cNvSpPr txBox="1"/>
            <p:nvPr/>
          </p:nvSpPr>
          <p:spPr>
            <a:xfrm>
              <a:off x="1020056" y="5437625"/>
              <a:ext cx="10513168" cy="288032"/>
            </a:xfrm>
            <a:prstGeom prst="rect">
              <a:avLst/>
            </a:prstGeom>
            <a:noFill/>
          </p:spPr>
          <p:txBody>
            <a:bodyPr wrap="square" lIns="0" tIns="0" rIns="0" bIns="0" rtlCol="0" anchor="ctr">
              <a:noAutofit/>
            </a:bodyPr>
            <a:lstStyle/>
            <a:p>
              <a:r>
                <a:rPr lang="nl-NL" sz="1000" dirty="0">
                  <a:solidFill>
                    <a:srgbClr val="44546A"/>
                  </a:solidFill>
                  <a:ea typeface="Open Sans" panose="020B0606030504020204" pitchFamily="34" charset="0"/>
                  <a:cs typeface="Open Sans" panose="020B0606030504020204" pitchFamily="34" charset="0"/>
                </a:rPr>
                <a:t>Wanneer het venster voor opmerkingen is geopend zijn in de rechter bovenhoek twee knopjes zichtbaar.</a:t>
              </a:r>
              <a:br>
                <a:rPr lang="nl-NL" sz="1000" dirty="0">
                  <a:solidFill>
                    <a:srgbClr val="44546A"/>
                  </a:solidFill>
                  <a:ea typeface="Open Sans" panose="020B0606030504020204" pitchFamily="34" charset="0"/>
                  <a:cs typeface="Open Sans" panose="020B0606030504020204" pitchFamily="34" charset="0"/>
                </a:rPr>
              </a:br>
              <a:r>
                <a:rPr lang="nl-NL" sz="1000" b="1" dirty="0">
                  <a:solidFill>
                    <a:srgbClr val="44546A"/>
                  </a:solidFill>
                  <a:ea typeface="Open Sans" panose="020B0606030504020204" pitchFamily="34" charset="0"/>
                  <a:cs typeface="Open Sans" panose="020B0606030504020204" pitchFamily="34" charset="0"/>
                </a:rPr>
                <a:t>Met het linker knopje gaat u naar de vorige opmerking in de presentatie en met het rechter knopje gaat u naar de volgende.</a:t>
              </a:r>
            </a:p>
          </p:txBody>
        </p:sp>
      </p:grpSp>
      <p:pic>
        <p:nvPicPr>
          <p:cNvPr id="23" name="Afbeelding 22">
            <a:extLst>
              <a:ext uri="{FF2B5EF4-FFF2-40B4-BE49-F238E27FC236}">
                <a16:creationId xmlns:a16="http://schemas.microsoft.com/office/drawing/2014/main" id="{F1F51A0F-D8F8-4EFF-9A8D-768629090D1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648968" y="5235698"/>
            <a:ext cx="1086516" cy="342308"/>
          </a:xfrm>
          <a:prstGeom prst="rect">
            <a:avLst/>
          </a:prstGeom>
          <a:ln w="3175">
            <a:solidFill>
              <a:srgbClr val="E7E6E6"/>
            </a:solidFill>
          </a:ln>
        </p:spPr>
      </p:pic>
      <p:pic>
        <p:nvPicPr>
          <p:cNvPr id="24" name="Afbeelding 23">
            <a:extLst>
              <a:ext uri="{FF2B5EF4-FFF2-40B4-BE49-F238E27FC236}">
                <a16:creationId xmlns:a16="http://schemas.microsoft.com/office/drawing/2014/main" id="{E485764C-C5AF-4E48-AAE8-FC597546EDEB}"/>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8648969" y="5727700"/>
            <a:ext cx="599218" cy="338072"/>
          </a:xfrm>
          <a:prstGeom prst="rect">
            <a:avLst/>
          </a:prstGeom>
          <a:ln w="3175">
            <a:solidFill>
              <a:srgbClr val="E7E6E6"/>
            </a:solidFill>
          </a:ln>
        </p:spPr>
      </p:pic>
      <p:sp>
        <p:nvSpPr>
          <p:cNvPr id="25" name="Tijdelijke aanduiding voor tekst 58">
            <a:extLst>
              <a:ext uri="{FF2B5EF4-FFF2-40B4-BE49-F238E27FC236}">
                <a16:creationId xmlns:a16="http://schemas.microsoft.com/office/drawing/2014/main" id="{B1985646-E81E-4957-B2CC-8894AB5E6FB5}"/>
              </a:ext>
            </a:extLst>
          </p:cNvPr>
          <p:cNvSpPr txBox="1">
            <a:spLocks/>
          </p:cNvSpPr>
          <p:nvPr userDrawn="1"/>
        </p:nvSpPr>
        <p:spPr>
          <a:xfrm>
            <a:off x="1" y="6750000"/>
            <a:ext cx="12192000" cy="108000"/>
          </a:xfrm>
          <a:prstGeom prst="rect">
            <a:avLst/>
          </a:prstGeom>
          <a:solidFill>
            <a:srgbClr val="0096A5"/>
          </a:solidFill>
          <a:effectLst>
            <a:innerShdw blurRad="114300" dist="38100" dir="16200000">
              <a:prstClr val="black">
                <a:alpha val="20000"/>
              </a:prstClr>
            </a:innerShdw>
          </a:effectLst>
        </p:spPr>
        <p:txBody>
          <a:bodyPr vert="horz" lIns="72000" tIns="108000" rIns="72000" bIns="36000" rtlCol="0" anchor="ctr">
            <a:noAutofit/>
          </a:bodyPr>
          <a:lstStyle>
            <a:lvl1pPr marL="180975" indent="-180975" algn="ctr" defTabSz="914400" rtl="0" eaLnBrk="1" latinLnBrk="0" hangingPunct="1">
              <a:lnSpc>
                <a:spcPct val="90000"/>
              </a:lnSpc>
              <a:spcBef>
                <a:spcPts val="600"/>
              </a:spcBef>
              <a:spcAft>
                <a:spcPts val="600"/>
              </a:spcAft>
              <a:buClr>
                <a:schemeClr val="accent2"/>
              </a:buClr>
              <a:buFont typeface="Courier New" panose="02070309020205020404" pitchFamily="49" charset="0"/>
              <a:buChar char="o"/>
              <a:defRPr lang="nl-NL" sz="2000" kern="1200" cap="all" baseline="0" smtClean="0">
                <a:solidFill>
                  <a:schemeClr val="bg1"/>
                </a:solidFill>
                <a:effectLst/>
                <a:latin typeface="+mj-lt"/>
                <a:ea typeface="+mn-ea"/>
                <a:cs typeface="+mn-cs"/>
              </a:defRPr>
            </a:lvl1pPr>
            <a:lvl2pPr marL="360363" indent="-179388" algn="l" defTabSz="914400" rtl="0" eaLnBrk="1" latinLnBrk="0" hangingPunct="1">
              <a:lnSpc>
                <a:spcPct val="90000"/>
              </a:lnSpc>
              <a:spcBef>
                <a:spcPts val="600"/>
              </a:spcBef>
              <a:spcAft>
                <a:spcPts val="600"/>
              </a:spcAft>
              <a:buClr>
                <a:schemeClr val="accent2"/>
              </a:buClr>
              <a:buSzPct val="100000"/>
              <a:buFont typeface="Arial" panose="020B0604020202020204" pitchFamily="34" charset="0"/>
              <a:buChar char="•"/>
              <a:defRPr lang="nl-NL" sz="1600" kern="1200" smtClean="0">
                <a:solidFill>
                  <a:schemeClr val="accent1"/>
                </a:solidFill>
                <a:latin typeface="+mn-lt"/>
                <a:ea typeface="+mn-ea"/>
                <a:cs typeface="+mn-cs"/>
              </a:defRPr>
            </a:lvl2pPr>
            <a:lvl3pPr marL="541338" indent="-180975" algn="l" defTabSz="914400" rtl="0" eaLnBrk="1" latinLnBrk="0" hangingPunct="1">
              <a:lnSpc>
                <a:spcPct val="90000"/>
              </a:lnSpc>
              <a:spcBef>
                <a:spcPts val="600"/>
              </a:spcBef>
              <a:spcAft>
                <a:spcPts val="600"/>
              </a:spcAft>
              <a:buClr>
                <a:schemeClr val="accent2"/>
              </a:buClr>
              <a:buSzPct val="100000"/>
              <a:buFont typeface="Arial" panose="020B0604020202020204" pitchFamily="34" charset="0"/>
              <a:buChar char="-"/>
              <a:defRPr lang="nl-NL" sz="1600" kern="1200" smtClean="0">
                <a:solidFill>
                  <a:schemeClr val="accent1">
                    <a:lumMod val="40000"/>
                    <a:lumOff val="60000"/>
                  </a:schemeClr>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lang="nl-NL" sz="1600" b="0" i="0" kern="1200" smtClean="0">
                <a:solidFill>
                  <a:schemeClr val="accent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lang="en-US" sz="1400" b="0" i="0" kern="1200" cap="all" baseline="0">
                <a:solidFill>
                  <a:schemeClr val="accent1"/>
                </a:solidFill>
                <a:latin typeface="+mn-lt"/>
                <a:ea typeface="+mn-ea"/>
                <a:cs typeface="+mn-cs"/>
              </a:defRPr>
            </a:lvl5pPr>
            <a:lvl6pPr marL="180975" indent="-180975" algn="l" defTabSz="914400" rtl="0" eaLnBrk="1" latinLnBrk="0" hangingPunct="1">
              <a:lnSpc>
                <a:spcPct val="90000"/>
              </a:lnSpc>
              <a:spcBef>
                <a:spcPts val="600"/>
              </a:spcBef>
              <a:spcAft>
                <a:spcPts val="600"/>
              </a:spcAft>
              <a:buClr>
                <a:schemeClr val="accent2"/>
              </a:buClr>
              <a:buFont typeface="Courier New" panose="02070309020205020404" pitchFamily="49" charset="0"/>
              <a:buChar char="o"/>
              <a:defRPr sz="1600" kern="1200">
                <a:solidFill>
                  <a:schemeClr val="accent1"/>
                </a:solidFill>
                <a:latin typeface="+mn-lt"/>
                <a:ea typeface="+mn-ea"/>
                <a:cs typeface="+mn-cs"/>
              </a:defRPr>
            </a:lvl6pPr>
            <a:lvl7pPr marL="360363" indent="-179388" algn="l" defTabSz="914400" rtl="0" eaLnBrk="1" latinLnBrk="0" hangingPunct="1">
              <a:lnSpc>
                <a:spcPct val="90000"/>
              </a:lnSpc>
              <a:spcBef>
                <a:spcPts val="600"/>
              </a:spcBef>
              <a:spcAft>
                <a:spcPts val="600"/>
              </a:spcAft>
              <a:buClr>
                <a:schemeClr val="accent2"/>
              </a:buClr>
              <a:buSzPct val="100000"/>
              <a:buFont typeface="Arial" panose="020B0604020202020204" pitchFamily="34" charset="0"/>
              <a:buChar char="•"/>
              <a:defRPr sz="1600" kern="1200">
                <a:solidFill>
                  <a:schemeClr val="accent1"/>
                </a:solidFill>
                <a:latin typeface="+mn-lt"/>
                <a:ea typeface="+mn-ea"/>
                <a:cs typeface="+mn-cs"/>
              </a:defRPr>
            </a:lvl7pPr>
            <a:lvl8pPr marL="541338" indent="-180975"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600" kern="1200">
                <a:solidFill>
                  <a:schemeClr val="accent1"/>
                </a:solidFill>
                <a:latin typeface="+mn-lt"/>
                <a:ea typeface="+mn-ea"/>
                <a:cs typeface="+mn-cs"/>
              </a:defRPr>
            </a:lvl8pPr>
            <a:lvl9pPr marL="0" indent="0" algn="l" defTabSz="914400" rtl="0" eaLnBrk="1" latinLnBrk="0" hangingPunct="1">
              <a:lnSpc>
                <a:spcPct val="90000"/>
              </a:lnSpc>
              <a:spcBef>
                <a:spcPts val="600"/>
              </a:spcBef>
              <a:spcAft>
                <a:spcPts val="600"/>
              </a:spcAft>
              <a:buFont typeface="Arial" panose="020B0604020202020204" pitchFamily="34" charset="0"/>
              <a:buNone/>
              <a:defRPr sz="1600" b="0" kern="1200">
                <a:solidFill>
                  <a:schemeClr val="accent1"/>
                </a:solidFill>
                <a:latin typeface="+mn-lt"/>
                <a:ea typeface="+mn-ea"/>
                <a:cs typeface="+mn-cs"/>
              </a:defRPr>
            </a:lvl9pPr>
          </a:lstStyle>
          <a:p>
            <a:pPr marL="0" indent="0">
              <a:buNone/>
            </a:pPr>
            <a:endParaRPr lang="nl-NL" sz="2000" dirty="0">
              <a:latin typeface="+mn-lt"/>
            </a:endParaRPr>
          </a:p>
        </p:txBody>
      </p:sp>
      <p:cxnSp>
        <p:nvCxnSpPr>
          <p:cNvPr id="26" name="Rechte verbindingslijn 25">
            <a:extLst>
              <a:ext uri="{FF2B5EF4-FFF2-40B4-BE49-F238E27FC236}">
                <a16:creationId xmlns:a16="http://schemas.microsoft.com/office/drawing/2014/main" id="{58684138-372F-48E9-B7E1-240B06E9D5D5}"/>
              </a:ext>
            </a:extLst>
          </p:cNvPr>
          <p:cNvCxnSpPr>
            <a:cxnSpLocks/>
          </p:cNvCxnSpPr>
          <p:nvPr userDrawn="1"/>
        </p:nvCxnSpPr>
        <p:spPr>
          <a:xfrm>
            <a:off x="693962" y="1124808"/>
            <a:ext cx="9946827" cy="0"/>
          </a:xfrm>
          <a:prstGeom prst="line">
            <a:avLst/>
          </a:prstGeom>
          <a:ln w="12700">
            <a:solidFill>
              <a:srgbClr val="E7E6E6"/>
            </a:solidFill>
          </a:ln>
        </p:spPr>
        <p:style>
          <a:lnRef idx="1">
            <a:schemeClr val="accent1"/>
          </a:lnRef>
          <a:fillRef idx="0">
            <a:schemeClr val="accent1"/>
          </a:fillRef>
          <a:effectRef idx="0">
            <a:schemeClr val="accent1"/>
          </a:effectRef>
          <a:fontRef idx="minor">
            <a:schemeClr val="tx1"/>
          </a:fontRef>
        </p:style>
      </p:cxnSp>
      <p:sp>
        <p:nvSpPr>
          <p:cNvPr id="27" name="Ovaal 26">
            <a:extLst>
              <a:ext uri="{FF2B5EF4-FFF2-40B4-BE49-F238E27FC236}">
                <a16:creationId xmlns:a16="http://schemas.microsoft.com/office/drawing/2014/main" id="{4475DE2B-F287-4540-9128-84BFA16D5AD5}"/>
              </a:ext>
            </a:extLst>
          </p:cNvPr>
          <p:cNvSpPr/>
          <p:nvPr userDrawn="1"/>
        </p:nvSpPr>
        <p:spPr>
          <a:xfrm>
            <a:off x="706702" y="5258338"/>
            <a:ext cx="288558" cy="288032"/>
          </a:xfrm>
          <a:prstGeom prst="ellipse">
            <a:avLst/>
          </a:prstGeom>
          <a:solidFill>
            <a:srgbClr val="0096A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spcBef>
                <a:spcPts val="600"/>
              </a:spcBef>
              <a:spcAft>
                <a:spcPts val="600"/>
              </a:spcAft>
            </a:pPr>
            <a:r>
              <a:rPr lang="nl-NL" sz="1000" b="1" cap="all" dirty="0">
                <a:solidFill>
                  <a:schemeClr val="bg1"/>
                </a:solidFill>
                <a:ea typeface="Open Sans" panose="020B0606030504020204" pitchFamily="34" charset="0"/>
                <a:cs typeface="Open Sans" panose="020B0606030504020204" pitchFamily="34" charset="0"/>
              </a:rPr>
              <a:t>A</a:t>
            </a:r>
          </a:p>
        </p:txBody>
      </p:sp>
      <p:sp>
        <p:nvSpPr>
          <p:cNvPr id="28" name="Ovaal 27">
            <a:extLst>
              <a:ext uri="{FF2B5EF4-FFF2-40B4-BE49-F238E27FC236}">
                <a16:creationId xmlns:a16="http://schemas.microsoft.com/office/drawing/2014/main" id="{ACA1C6D5-4835-4AD0-BD3A-9295F029E75B}"/>
              </a:ext>
            </a:extLst>
          </p:cNvPr>
          <p:cNvSpPr/>
          <p:nvPr userDrawn="1"/>
        </p:nvSpPr>
        <p:spPr>
          <a:xfrm>
            <a:off x="706702" y="5749614"/>
            <a:ext cx="288558" cy="288032"/>
          </a:xfrm>
          <a:prstGeom prst="ellipse">
            <a:avLst/>
          </a:prstGeom>
          <a:solidFill>
            <a:srgbClr val="0096A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spcBef>
                <a:spcPts val="600"/>
              </a:spcBef>
              <a:spcAft>
                <a:spcPts val="600"/>
              </a:spcAft>
            </a:pPr>
            <a:r>
              <a:rPr lang="nl-NL" sz="1000" b="1" cap="all" dirty="0">
                <a:solidFill>
                  <a:schemeClr val="bg1"/>
                </a:solidFill>
                <a:ea typeface="Open Sans" panose="020B0606030504020204" pitchFamily="34" charset="0"/>
                <a:cs typeface="Open Sans" panose="020B0606030504020204" pitchFamily="34" charset="0"/>
              </a:rPr>
              <a:t>B</a:t>
            </a:r>
          </a:p>
        </p:txBody>
      </p:sp>
      <p:cxnSp>
        <p:nvCxnSpPr>
          <p:cNvPr id="29" name="Rechte verbindingslijn 28">
            <a:extLst>
              <a:ext uri="{FF2B5EF4-FFF2-40B4-BE49-F238E27FC236}">
                <a16:creationId xmlns:a16="http://schemas.microsoft.com/office/drawing/2014/main" id="{A9F6F05C-1320-4D33-9FEF-3A6ACA0B215F}"/>
              </a:ext>
            </a:extLst>
          </p:cNvPr>
          <p:cNvCxnSpPr>
            <a:cxnSpLocks/>
          </p:cNvCxnSpPr>
          <p:nvPr userDrawn="1"/>
        </p:nvCxnSpPr>
        <p:spPr>
          <a:xfrm>
            <a:off x="698500" y="2636193"/>
            <a:ext cx="9933177" cy="0"/>
          </a:xfrm>
          <a:prstGeom prst="line">
            <a:avLst/>
          </a:prstGeom>
          <a:ln w="12700" cap="rnd">
            <a:solidFill>
              <a:srgbClr val="D5D5D5"/>
            </a:solidFill>
            <a:prstDash val="sysDot"/>
            <a:round/>
          </a:ln>
        </p:spPr>
        <p:style>
          <a:lnRef idx="1">
            <a:schemeClr val="accent1"/>
          </a:lnRef>
          <a:fillRef idx="0">
            <a:schemeClr val="accent1"/>
          </a:fillRef>
          <a:effectRef idx="0">
            <a:schemeClr val="accent1"/>
          </a:effectRef>
          <a:fontRef idx="minor">
            <a:schemeClr val="tx1"/>
          </a:fontRef>
        </p:style>
      </p:cxnSp>
      <p:cxnSp>
        <p:nvCxnSpPr>
          <p:cNvPr id="30" name="Rechte verbindingslijn 29">
            <a:extLst>
              <a:ext uri="{FF2B5EF4-FFF2-40B4-BE49-F238E27FC236}">
                <a16:creationId xmlns:a16="http://schemas.microsoft.com/office/drawing/2014/main" id="{DFC2F157-26F3-4969-8B80-F6EF53C93B42}"/>
              </a:ext>
            </a:extLst>
          </p:cNvPr>
          <p:cNvCxnSpPr>
            <a:cxnSpLocks/>
          </p:cNvCxnSpPr>
          <p:nvPr userDrawn="1"/>
        </p:nvCxnSpPr>
        <p:spPr>
          <a:xfrm>
            <a:off x="698500" y="3127469"/>
            <a:ext cx="9933177" cy="0"/>
          </a:xfrm>
          <a:prstGeom prst="line">
            <a:avLst/>
          </a:prstGeom>
          <a:ln w="12700" cap="rnd">
            <a:solidFill>
              <a:srgbClr val="D5D5D5"/>
            </a:solidFill>
            <a:prstDash val="sysDot"/>
            <a:round/>
          </a:ln>
        </p:spPr>
        <p:style>
          <a:lnRef idx="1">
            <a:schemeClr val="accent1"/>
          </a:lnRef>
          <a:fillRef idx="0">
            <a:schemeClr val="accent1"/>
          </a:fillRef>
          <a:effectRef idx="0">
            <a:schemeClr val="accent1"/>
          </a:effectRef>
          <a:fontRef idx="minor">
            <a:schemeClr val="tx1"/>
          </a:fontRef>
        </p:style>
      </p:cxnSp>
      <p:cxnSp>
        <p:nvCxnSpPr>
          <p:cNvPr id="31" name="Rechte verbindingslijn 30">
            <a:extLst>
              <a:ext uri="{FF2B5EF4-FFF2-40B4-BE49-F238E27FC236}">
                <a16:creationId xmlns:a16="http://schemas.microsoft.com/office/drawing/2014/main" id="{61F68AA0-30E5-40EE-BD98-0F1CEE6D6F18}"/>
              </a:ext>
            </a:extLst>
          </p:cNvPr>
          <p:cNvCxnSpPr>
            <a:cxnSpLocks/>
          </p:cNvCxnSpPr>
          <p:nvPr userDrawn="1"/>
        </p:nvCxnSpPr>
        <p:spPr>
          <a:xfrm>
            <a:off x="698500" y="3618745"/>
            <a:ext cx="9933177" cy="0"/>
          </a:xfrm>
          <a:prstGeom prst="line">
            <a:avLst/>
          </a:prstGeom>
          <a:ln w="12700" cap="rnd">
            <a:solidFill>
              <a:srgbClr val="D5D5D5"/>
            </a:solidFill>
            <a:prstDash val="sysDot"/>
            <a:round/>
          </a:ln>
        </p:spPr>
        <p:style>
          <a:lnRef idx="1">
            <a:schemeClr val="accent1"/>
          </a:lnRef>
          <a:fillRef idx="0">
            <a:schemeClr val="accent1"/>
          </a:fillRef>
          <a:effectRef idx="0">
            <a:schemeClr val="accent1"/>
          </a:effectRef>
          <a:fontRef idx="minor">
            <a:schemeClr val="tx1"/>
          </a:fontRef>
        </p:style>
      </p:cxnSp>
      <p:cxnSp>
        <p:nvCxnSpPr>
          <p:cNvPr id="32" name="Rechte verbindingslijn 31">
            <a:extLst>
              <a:ext uri="{FF2B5EF4-FFF2-40B4-BE49-F238E27FC236}">
                <a16:creationId xmlns:a16="http://schemas.microsoft.com/office/drawing/2014/main" id="{EBDC20EA-15F9-4C61-947D-EB6E0BC056DD}"/>
              </a:ext>
            </a:extLst>
          </p:cNvPr>
          <p:cNvCxnSpPr>
            <a:cxnSpLocks/>
          </p:cNvCxnSpPr>
          <p:nvPr userDrawn="1"/>
        </p:nvCxnSpPr>
        <p:spPr>
          <a:xfrm>
            <a:off x="698500" y="4445304"/>
            <a:ext cx="9933177" cy="0"/>
          </a:xfrm>
          <a:prstGeom prst="line">
            <a:avLst/>
          </a:prstGeom>
          <a:ln w="12700" cap="rnd">
            <a:solidFill>
              <a:srgbClr val="D5D5D5"/>
            </a:solidFill>
            <a:prstDash val="sysDot"/>
            <a:round/>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id="{B1267E48-345D-404C-A92D-761EE1D4EAB3}"/>
              </a:ext>
            </a:extLst>
          </p:cNvPr>
          <p:cNvCxnSpPr>
            <a:cxnSpLocks/>
          </p:cNvCxnSpPr>
          <p:nvPr userDrawn="1"/>
        </p:nvCxnSpPr>
        <p:spPr>
          <a:xfrm>
            <a:off x="707612" y="5647992"/>
            <a:ext cx="9933177" cy="0"/>
          </a:xfrm>
          <a:prstGeom prst="line">
            <a:avLst/>
          </a:prstGeom>
          <a:ln w="12700" cap="rnd">
            <a:solidFill>
              <a:srgbClr val="D5D5D5"/>
            </a:solidFill>
            <a:prstDash val="sysDot"/>
            <a:round/>
          </a:ln>
        </p:spPr>
        <p:style>
          <a:lnRef idx="1">
            <a:schemeClr val="accent1"/>
          </a:lnRef>
          <a:fillRef idx="0">
            <a:schemeClr val="accent1"/>
          </a:fillRef>
          <a:effectRef idx="0">
            <a:schemeClr val="accent1"/>
          </a:effectRef>
          <a:fontRef idx="minor">
            <a:schemeClr val="tx1"/>
          </a:fontRef>
        </p:style>
      </p:cxnSp>
      <p:cxnSp>
        <p:nvCxnSpPr>
          <p:cNvPr id="34" name="Rechte verbindingslijn 33">
            <a:extLst>
              <a:ext uri="{FF2B5EF4-FFF2-40B4-BE49-F238E27FC236}">
                <a16:creationId xmlns:a16="http://schemas.microsoft.com/office/drawing/2014/main" id="{D458CE1D-651B-4ADC-B561-1BC3F3C45D82}"/>
              </a:ext>
            </a:extLst>
          </p:cNvPr>
          <p:cNvCxnSpPr>
            <a:cxnSpLocks/>
          </p:cNvCxnSpPr>
          <p:nvPr userDrawn="1"/>
        </p:nvCxnSpPr>
        <p:spPr>
          <a:xfrm>
            <a:off x="707612" y="6139268"/>
            <a:ext cx="9933177" cy="0"/>
          </a:xfrm>
          <a:prstGeom prst="line">
            <a:avLst/>
          </a:prstGeom>
          <a:ln w="12700" cap="rnd">
            <a:solidFill>
              <a:srgbClr val="D5D5D5"/>
            </a:solidFill>
            <a:prstDash val="sysDot"/>
            <a:round/>
          </a:ln>
        </p:spPr>
        <p:style>
          <a:lnRef idx="1">
            <a:schemeClr val="accent1"/>
          </a:lnRef>
          <a:fillRef idx="0">
            <a:schemeClr val="accent1"/>
          </a:fillRef>
          <a:effectRef idx="0">
            <a:schemeClr val="accent1"/>
          </a:effectRef>
          <a:fontRef idx="minor">
            <a:schemeClr val="tx1"/>
          </a:fontRef>
        </p:style>
      </p:cxnSp>
      <p:sp>
        <p:nvSpPr>
          <p:cNvPr id="36" name="Tekstvak 35">
            <a:extLst>
              <a:ext uri="{FF2B5EF4-FFF2-40B4-BE49-F238E27FC236}">
                <a16:creationId xmlns:a16="http://schemas.microsoft.com/office/drawing/2014/main" id="{505E2C39-D0C8-4180-83C4-69FC98D3B3E7}"/>
              </a:ext>
            </a:extLst>
          </p:cNvPr>
          <p:cNvSpPr txBox="1"/>
          <p:nvPr userDrawn="1"/>
        </p:nvSpPr>
        <p:spPr>
          <a:xfrm>
            <a:off x="693962" y="701501"/>
            <a:ext cx="9946827" cy="461665"/>
          </a:xfrm>
          <a:prstGeom prst="rect">
            <a:avLst/>
          </a:prstGeom>
          <a:noFill/>
          <a:effectLst/>
        </p:spPr>
        <p:txBody>
          <a:bodyPr vert="horz" lIns="0" tIns="0" rIns="0" bIns="0" rtlCol="0" anchor="ctr">
            <a:noAutofit/>
          </a:bodyPr>
          <a:lstStyle>
            <a:lvl1pPr defTabSz="914400">
              <a:lnSpc>
                <a:spcPct val="90000"/>
              </a:lnSpc>
              <a:spcBef>
                <a:spcPts val="600"/>
              </a:spcBef>
              <a:spcAft>
                <a:spcPts val="600"/>
              </a:spcAft>
              <a:buNone/>
              <a:defRPr cap="all" baseline="0">
                <a:solidFill>
                  <a:schemeClr val="accent2"/>
                </a:solidFill>
                <a:latin typeface="+mj-lt"/>
                <a:ea typeface="+mj-ea"/>
                <a:cs typeface="+mj-cs"/>
              </a:defRPr>
            </a:lvl1pPr>
          </a:lstStyle>
          <a:p>
            <a:r>
              <a:rPr lang="nl-NL" sz="2400" b="0" dirty="0">
                <a:solidFill>
                  <a:srgbClr val="0096A5"/>
                </a:solidFill>
                <a:latin typeface="+mj-lt"/>
              </a:rPr>
              <a:t>Feedback aanleveren</a:t>
            </a:r>
            <a:endParaRPr lang="en-US" sz="2400" b="0" dirty="0">
              <a:solidFill>
                <a:srgbClr val="0096A5"/>
              </a:solidFill>
              <a:latin typeface="+mj-lt"/>
            </a:endParaRPr>
          </a:p>
        </p:txBody>
      </p:sp>
      <p:sp>
        <p:nvSpPr>
          <p:cNvPr id="39" name="Vrije vorm 308">
            <a:extLst>
              <a:ext uri="{FF2B5EF4-FFF2-40B4-BE49-F238E27FC236}">
                <a16:creationId xmlns:a16="http://schemas.microsoft.com/office/drawing/2014/main" id="{6750858D-5CE8-4E8F-913D-B7E3DD4F2446}"/>
              </a:ext>
            </a:extLst>
          </p:cNvPr>
          <p:cNvSpPr/>
          <p:nvPr userDrawn="1"/>
        </p:nvSpPr>
        <p:spPr>
          <a:xfrm>
            <a:off x="11056395" y="692697"/>
            <a:ext cx="434787" cy="433993"/>
          </a:xfrm>
          <a:custGeom>
            <a:avLst/>
            <a:gdLst>
              <a:gd name="connsiteX0" fmla="*/ 3160837 w 6321674"/>
              <a:gd name="connsiteY0" fmla="*/ 0 h 6321674"/>
              <a:gd name="connsiteX1" fmla="*/ 6321674 w 6321674"/>
              <a:gd name="connsiteY1" fmla="*/ 3160837 h 6321674"/>
              <a:gd name="connsiteX2" fmla="*/ 6073280 w 6321674"/>
              <a:gd name="connsiteY2" fmla="*/ 4391178 h 6321674"/>
              <a:gd name="connsiteX3" fmla="*/ 6050767 w 6321674"/>
              <a:gd name="connsiteY3" fmla="*/ 4437912 h 6321674"/>
              <a:gd name="connsiteX4" fmla="*/ 5808464 w 6321674"/>
              <a:gd name="connsiteY4" fmla="*/ 4437912 h 6321674"/>
              <a:gd name="connsiteX5" fmla="*/ 4886641 w 6321674"/>
              <a:gd name="connsiteY5" fmla="*/ 3516089 h 6321674"/>
              <a:gd name="connsiteX6" fmla="*/ 4886641 w 6321674"/>
              <a:gd name="connsiteY6" fmla="*/ 2976234 h 6321674"/>
              <a:gd name="connsiteX7" fmla="*/ 4861424 w 6321674"/>
              <a:gd name="connsiteY7" fmla="*/ 2811002 h 6321674"/>
              <a:gd name="connsiteX8" fmla="*/ 3160837 w 6321674"/>
              <a:gd name="connsiteY8" fmla="*/ 1424984 h 6321674"/>
              <a:gd name="connsiteX9" fmla="*/ 1759746 w 6321674"/>
              <a:gd name="connsiteY9" fmla="*/ 1424984 h 6321674"/>
              <a:gd name="connsiteX10" fmla="*/ 2750811 w 6321674"/>
              <a:gd name="connsiteY10" fmla="*/ 2416049 h 6321674"/>
              <a:gd name="connsiteX11" fmla="*/ 2828413 w 6321674"/>
              <a:gd name="connsiteY11" fmla="*/ 2373928 h 6321674"/>
              <a:gd name="connsiteX12" fmla="*/ 3160836 w 6321674"/>
              <a:gd name="connsiteY12" fmla="*/ 2306815 h 6321674"/>
              <a:gd name="connsiteX13" fmla="*/ 4014858 w 6321674"/>
              <a:gd name="connsiteY13" fmla="*/ 3160837 h 6321674"/>
              <a:gd name="connsiteX14" fmla="*/ 3947745 w 6321674"/>
              <a:gd name="connsiteY14" fmla="*/ 3493261 h 6321674"/>
              <a:gd name="connsiteX15" fmla="*/ 3905624 w 6321674"/>
              <a:gd name="connsiteY15" fmla="*/ 3570862 h 6321674"/>
              <a:gd name="connsiteX16" fmla="*/ 4978204 w 6321674"/>
              <a:gd name="connsiteY16" fmla="*/ 4651491 h 6321674"/>
              <a:gd name="connsiteX17" fmla="*/ 5564528 w 6321674"/>
              <a:gd name="connsiteY17" fmla="*/ 4886642 h 6321674"/>
              <a:gd name="connsiteX18" fmla="*/ 5807033 w 6321674"/>
              <a:gd name="connsiteY18" fmla="*/ 4886642 h 6321674"/>
              <a:gd name="connsiteX19" fmla="*/ 5781853 w 6321674"/>
              <a:gd name="connsiteY19" fmla="*/ 4928091 h 6321674"/>
              <a:gd name="connsiteX20" fmla="*/ 3160837 w 6321674"/>
              <a:gd name="connsiteY20" fmla="*/ 6321674 h 6321674"/>
              <a:gd name="connsiteX21" fmla="*/ 0 w 6321674"/>
              <a:gd name="connsiteY21" fmla="*/ 3160837 h 6321674"/>
              <a:gd name="connsiteX22" fmla="*/ 248395 w 6321674"/>
              <a:gd name="connsiteY22" fmla="*/ 1930497 h 6321674"/>
              <a:gd name="connsiteX23" fmla="*/ 278958 w 6321674"/>
              <a:gd name="connsiteY23" fmla="*/ 1867050 h 6321674"/>
              <a:gd name="connsiteX24" fmla="*/ 523257 w 6321674"/>
              <a:gd name="connsiteY24" fmla="*/ 1867050 h 6321674"/>
              <a:gd name="connsiteX25" fmla="*/ 1445080 w 6321674"/>
              <a:gd name="connsiteY25" fmla="*/ 2788873 h 6321674"/>
              <a:gd name="connsiteX26" fmla="*/ 1445080 w 6321674"/>
              <a:gd name="connsiteY26" fmla="*/ 3411271 h 6321674"/>
              <a:gd name="connsiteX27" fmla="*/ 1460251 w 6321674"/>
              <a:gd name="connsiteY27" fmla="*/ 3510672 h 6321674"/>
              <a:gd name="connsiteX28" fmla="*/ 3160837 w 6321674"/>
              <a:gd name="connsiteY28" fmla="*/ 4896690 h 6321674"/>
              <a:gd name="connsiteX29" fmla="*/ 4561928 w 6321674"/>
              <a:gd name="connsiteY29" fmla="*/ 4896690 h 6321674"/>
              <a:gd name="connsiteX30" fmla="*/ 3570862 w 6321674"/>
              <a:gd name="connsiteY30" fmla="*/ 3905624 h 6321674"/>
              <a:gd name="connsiteX31" fmla="*/ 3493260 w 6321674"/>
              <a:gd name="connsiteY31" fmla="*/ 3947745 h 6321674"/>
              <a:gd name="connsiteX32" fmla="*/ 3160836 w 6321674"/>
              <a:gd name="connsiteY32" fmla="*/ 4014859 h 6321674"/>
              <a:gd name="connsiteX33" fmla="*/ 2306814 w 6321674"/>
              <a:gd name="connsiteY33" fmla="*/ 3160837 h 6321674"/>
              <a:gd name="connsiteX34" fmla="*/ 2373928 w 6321674"/>
              <a:gd name="connsiteY34" fmla="*/ 2828413 h 6321674"/>
              <a:gd name="connsiteX35" fmla="*/ 2416050 w 6321674"/>
              <a:gd name="connsiteY35" fmla="*/ 2750811 h 6321674"/>
              <a:gd name="connsiteX36" fmla="*/ 1433758 w 6321674"/>
              <a:gd name="connsiteY36" fmla="*/ 1759384 h 6321674"/>
              <a:gd name="connsiteX37" fmla="*/ 731545 w 6321674"/>
              <a:gd name="connsiteY37" fmla="*/ 1403612 h 6321674"/>
              <a:gd name="connsiteX38" fmla="*/ 533729 w 6321674"/>
              <a:gd name="connsiteY38" fmla="*/ 1403612 h 6321674"/>
              <a:gd name="connsiteX39" fmla="*/ 539822 w 6321674"/>
              <a:gd name="connsiteY39" fmla="*/ 1393583 h 6321674"/>
              <a:gd name="connsiteX40" fmla="*/ 3160837 w 6321674"/>
              <a:gd name="connsiteY40" fmla="*/ 0 h 632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321674" h="6321674">
                <a:moveTo>
                  <a:pt x="3160837" y="0"/>
                </a:moveTo>
                <a:cubicBezTo>
                  <a:pt x="4906519" y="0"/>
                  <a:pt x="6321674" y="1415155"/>
                  <a:pt x="6321674" y="3160837"/>
                </a:cubicBezTo>
                <a:cubicBezTo>
                  <a:pt x="6321674" y="3597258"/>
                  <a:pt x="6233227" y="4013020"/>
                  <a:pt x="6073280" y="4391178"/>
                </a:cubicBezTo>
                <a:lnTo>
                  <a:pt x="6050767" y="4437912"/>
                </a:lnTo>
                <a:lnTo>
                  <a:pt x="5808464" y="4437912"/>
                </a:lnTo>
                <a:cubicBezTo>
                  <a:pt x="5299355" y="4437912"/>
                  <a:pt x="4886641" y="4025198"/>
                  <a:pt x="4886641" y="3516089"/>
                </a:cubicBezTo>
                <a:lnTo>
                  <a:pt x="4886641" y="2976234"/>
                </a:lnTo>
                <a:lnTo>
                  <a:pt x="4861424" y="2811002"/>
                </a:lnTo>
                <a:cubicBezTo>
                  <a:pt x="4699562" y="2020003"/>
                  <a:pt x="3999687" y="1424984"/>
                  <a:pt x="3160837" y="1424984"/>
                </a:cubicBezTo>
                <a:lnTo>
                  <a:pt x="1759746" y="1424984"/>
                </a:lnTo>
                <a:lnTo>
                  <a:pt x="2750811" y="2416049"/>
                </a:lnTo>
                <a:lnTo>
                  <a:pt x="2828413" y="2373928"/>
                </a:lnTo>
                <a:cubicBezTo>
                  <a:pt x="2930586" y="2330712"/>
                  <a:pt x="3042921" y="2306815"/>
                  <a:pt x="3160836" y="2306815"/>
                </a:cubicBezTo>
                <a:cubicBezTo>
                  <a:pt x="3632499" y="2306815"/>
                  <a:pt x="4014858" y="2689174"/>
                  <a:pt x="4014858" y="3160837"/>
                </a:cubicBezTo>
                <a:cubicBezTo>
                  <a:pt x="4014858" y="3278753"/>
                  <a:pt x="3990961" y="3391087"/>
                  <a:pt x="3947745" y="3493261"/>
                </a:cubicBezTo>
                <a:lnTo>
                  <a:pt x="3905624" y="3570862"/>
                </a:lnTo>
                <a:lnTo>
                  <a:pt x="4978204" y="4651491"/>
                </a:lnTo>
                <a:cubicBezTo>
                  <a:pt x="5125286" y="4798573"/>
                  <a:pt x="5340089" y="4886642"/>
                  <a:pt x="5564528" y="4886642"/>
                </a:cubicBezTo>
                <a:lnTo>
                  <a:pt x="5807033" y="4886642"/>
                </a:lnTo>
                <a:lnTo>
                  <a:pt x="5781853" y="4928091"/>
                </a:lnTo>
                <a:cubicBezTo>
                  <a:pt x="5213828" y="5768879"/>
                  <a:pt x="4251889" y="6321674"/>
                  <a:pt x="3160837" y="6321674"/>
                </a:cubicBezTo>
                <a:cubicBezTo>
                  <a:pt x="1415155" y="6321674"/>
                  <a:pt x="0" y="4906519"/>
                  <a:pt x="0" y="3160837"/>
                </a:cubicBezTo>
                <a:cubicBezTo>
                  <a:pt x="0" y="2724417"/>
                  <a:pt x="88448" y="2308654"/>
                  <a:pt x="248395" y="1930497"/>
                </a:cubicBezTo>
                <a:lnTo>
                  <a:pt x="278958" y="1867050"/>
                </a:lnTo>
                <a:lnTo>
                  <a:pt x="523257" y="1867050"/>
                </a:lnTo>
                <a:cubicBezTo>
                  <a:pt x="1032366" y="1867050"/>
                  <a:pt x="1445080" y="2279764"/>
                  <a:pt x="1445080" y="2788873"/>
                </a:cubicBezTo>
                <a:lnTo>
                  <a:pt x="1445080" y="3411271"/>
                </a:lnTo>
                <a:lnTo>
                  <a:pt x="1460251" y="3510672"/>
                </a:lnTo>
                <a:cubicBezTo>
                  <a:pt x="1622113" y="4301671"/>
                  <a:pt x="2321988" y="4896690"/>
                  <a:pt x="3160837" y="4896690"/>
                </a:cubicBezTo>
                <a:lnTo>
                  <a:pt x="4561928" y="4896690"/>
                </a:lnTo>
                <a:lnTo>
                  <a:pt x="3570862" y="3905624"/>
                </a:lnTo>
                <a:lnTo>
                  <a:pt x="3493260" y="3947745"/>
                </a:lnTo>
                <a:cubicBezTo>
                  <a:pt x="3391086" y="3990961"/>
                  <a:pt x="3278752" y="4014859"/>
                  <a:pt x="3160836" y="4014859"/>
                </a:cubicBezTo>
                <a:cubicBezTo>
                  <a:pt x="2689173" y="4014859"/>
                  <a:pt x="2306814" y="3632500"/>
                  <a:pt x="2306814" y="3160837"/>
                </a:cubicBezTo>
                <a:cubicBezTo>
                  <a:pt x="2306814" y="3042921"/>
                  <a:pt x="2330712" y="2930587"/>
                  <a:pt x="2373928" y="2828413"/>
                </a:cubicBezTo>
                <a:lnTo>
                  <a:pt x="2416050" y="2750811"/>
                </a:lnTo>
                <a:lnTo>
                  <a:pt x="1433758" y="1759384"/>
                </a:lnTo>
                <a:cubicBezTo>
                  <a:pt x="1244033" y="1545756"/>
                  <a:pt x="1012094" y="1403612"/>
                  <a:pt x="731545" y="1403612"/>
                </a:cubicBezTo>
                <a:lnTo>
                  <a:pt x="533729" y="1403612"/>
                </a:lnTo>
                <a:lnTo>
                  <a:pt x="539822" y="1393583"/>
                </a:lnTo>
                <a:cubicBezTo>
                  <a:pt x="1107847" y="552795"/>
                  <a:pt x="2069786" y="0"/>
                  <a:pt x="3160837" y="0"/>
                </a:cubicBezTo>
                <a:close/>
              </a:path>
            </a:pathLst>
          </a:custGeom>
          <a:solidFill>
            <a:srgbClr val="0096A5"/>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nl-NL" sz="1800" noProof="0" dirty="0">
              <a:solidFill>
                <a:prstClr val="black"/>
              </a:solidFill>
            </a:endParaRPr>
          </a:p>
        </p:txBody>
      </p:sp>
      <p:sp>
        <p:nvSpPr>
          <p:cNvPr id="35" name="Rechthoek 34">
            <a:hlinkClick r:id="rId8"/>
            <a:extLst>
              <a:ext uri="{FF2B5EF4-FFF2-40B4-BE49-F238E27FC236}">
                <a16:creationId xmlns:a16="http://schemas.microsoft.com/office/drawing/2014/main" id="{B785C515-30AB-4B34-97F6-6198ACD43D90}"/>
              </a:ext>
            </a:extLst>
          </p:cNvPr>
          <p:cNvSpPr/>
          <p:nvPr userDrawn="1"/>
        </p:nvSpPr>
        <p:spPr>
          <a:xfrm>
            <a:off x="10208368" y="-1"/>
            <a:ext cx="1983633" cy="199721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0" name="Tekstvak 39">
            <a:extLst>
              <a:ext uri="{FF2B5EF4-FFF2-40B4-BE49-F238E27FC236}">
                <a16:creationId xmlns:a16="http://schemas.microsoft.com/office/drawing/2014/main" id="{4A462FA7-CAC1-4228-B85C-1CAE28159A26}"/>
              </a:ext>
            </a:extLst>
          </p:cNvPr>
          <p:cNvSpPr txBox="1"/>
          <p:nvPr userDrawn="1"/>
        </p:nvSpPr>
        <p:spPr>
          <a:xfrm>
            <a:off x="8548743" y="-399456"/>
            <a:ext cx="3643257" cy="381673"/>
          </a:xfrm>
          <a:prstGeom prst="rect">
            <a:avLst/>
          </a:prstGeom>
          <a:noFill/>
        </p:spPr>
        <p:txBody>
          <a:bodyPr wrap="square" lIns="0" tIns="0" rIns="0" bIns="0" rtlCol="0" anchor="ctr">
            <a:noAutofit/>
          </a:bodyPr>
          <a:lstStyle/>
          <a:p>
            <a:pPr algn="r"/>
            <a:r>
              <a:rPr lang="nl-NL" sz="1400" noProof="0" dirty="0">
                <a:solidFill>
                  <a:srgbClr val="303E48">
                    <a:lumMod val="60000"/>
                    <a:lumOff val="40000"/>
                  </a:srgbClr>
                </a:solidFill>
              </a:rPr>
              <a:t>Instructie dia: Feedback aanleveren</a:t>
            </a:r>
          </a:p>
        </p:txBody>
      </p:sp>
    </p:spTree>
    <p:extLst>
      <p:ext uri="{BB962C8B-B14F-4D97-AF65-F5344CB8AC3E}">
        <p14:creationId xmlns:p14="http://schemas.microsoft.com/office/powerpoint/2010/main" val="2200966941"/>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STRUCTIES: Video instructies">
    <p:spTree>
      <p:nvGrpSpPr>
        <p:cNvPr id="1" name=""/>
        <p:cNvGrpSpPr/>
        <p:nvPr/>
      </p:nvGrpSpPr>
      <p:grpSpPr>
        <a:xfrm>
          <a:off x="0" y="0"/>
          <a:ext cx="0" cy="0"/>
          <a:chOff x="0" y="0"/>
          <a:chExt cx="0" cy="0"/>
        </a:xfrm>
      </p:grpSpPr>
      <p:sp>
        <p:nvSpPr>
          <p:cNvPr id="102" name="Rechthoek 101"/>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dirty="0">
              <a:solidFill>
                <a:schemeClr val="tx1"/>
              </a:solidFill>
            </a:endParaRPr>
          </a:p>
        </p:txBody>
      </p:sp>
      <p:sp>
        <p:nvSpPr>
          <p:cNvPr id="8" name="Tekstvak 7"/>
          <p:cNvSpPr txBox="1"/>
          <p:nvPr userDrawn="1"/>
        </p:nvSpPr>
        <p:spPr>
          <a:xfrm>
            <a:off x="8548743" y="-399456"/>
            <a:ext cx="3643257" cy="381673"/>
          </a:xfrm>
          <a:prstGeom prst="rect">
            <a:avLst/>
          </a:prstGeom>
          <a:noFill/>
        </p:spPr>
        <p:txBody>
          <a:bodyPr wrap="square" lIns="0" tIns="0" rIns="0" bIns="0" rtlCol="0" anchor="ctr">
            <a:noAutofit/>
          </a:bodyPr>
          <a:lstStyle/>
          <a:p>
            <a:pPr algn="r"/>
            <a:r>
              <a:rPr lang="nl-NL" sz="1400" noProof="0" dirty="0">
                <a:solidFill>
                  <a:srgbClr val="303E48">
                    <a:lumMod val="60000"/>
                    <a:lumOff val="40000"/>
                  </a:srgbClr>
                </a:solidFill>
              </a:rPr>
              <a:t>Instructie dia: YouTube links</a:t>
            </a:r>
          </a:p>
        </p:txBody>
      </p:sp>
      <p:grpSp>
        <p:nvGrpSpPr>
          <p:cNvPr id="9" name="GRID" hidden="1"/>
          <p:cNvGrpSpPr/>
          <p:nvPr userDrawn="1"/>
        </p:nvGrpSpPr>
        <p:grpSpPr>
          <a:xfrm>
            <a:off x="0" y="0"/>
            <a:ext cx="12191999" cy="6858000"/>
            <a:chOff x="0" y="0"/>
            <a:chExt cx="12169774" cy="6858000"/>
          </a:xfrm>
        </p:grpSpPr>
        <p:sp>
          <p:nvSpPr>
            <p:cNvPr id="10" name="Rechthoek 9"/>
            <p:cNvSpPr/>
            <p:nvPr userDrawn="1"/>
          </p:nvSpPr>
          <p:spPr>
            <a:xfrm>
              <a:off x="0" y="6057304"/>
              <a:ext cx="12169774" cy="692696"/>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nl-NL" sz="1800" dirty="0"/>
            </a:p>
          </p:txBody>
        </p:sp>
        <p:sp>
          <p:nvSpPr>
            <p:cNvPr id="11" name="Rechthoek 10"/>
            <p:cNvSpPr/>
            <p:nvPr userDrawn="1"/>
          </p:nvSpPr>
          <p:spPr>
            <a:xfrm>
              <a:off x="0" y="0"/>
              <a:ext cx="12169774" cy="692696"/>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nl-NL" sz="1800" dirty="0"/>
            </a:p>
          </p:txBody>
        </p:sp>
        <p:sp>
          <p:nvSpPr>
            <p:cNvPr id="12" name="Rechthoek 11"/>
            <p:cNvSpPr/>
            <p:nvPr userDrawn="1"/>
          </p:nvSpPr>
          <p:spPr>
            <a:xfrm rot="5400000">
              <a:off x="-3082652" y="3082652"/>
              <a:ext cx="6858000" cy="692696"/>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nl-NL" sz="1800" dirty="0"/>
            </a:p>
          </p:txBody>
        </p:sp>
        <p:sp>
          <p:nvSpPr>
            <p:cNvPr id="13" name="Rechthoek 12"/>
            <p:cNvSpPr/>
            <p:nvPr userDrawn="1"/>
          </p:nvSpPr>
          <p:spPr>
            <a:xfrm rot="5400000">
              <a:off x="8391004" y="3082652"/>
              <a:ext cx="6858000" cy="692696"/>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nl-NL" sz="1800" dirty="0"/>
            </a:p>
          </p:txBody>
        </p:sp>
        <p:sp>
          <p:nvSpPr>
            <p:cNvPr id="14" name="Rechthoek 13"/>
            <p:cNvSpPr/>
            <p:nvPr userDrawn="1"/>
          </p:nvSpPr>
          <p:spPr>
            <a:xfrm>
              <a:off x="0" y="1124808"/>
              <a:ext cx="12169774" cy="576002"/>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nl-NL" sz="1800" dirty="0"/>
            </a:p>
          </p:txBody>
        </p:sp>
        <p:sp>
          <p:nvSpPr>
            <p:cNvPr id="95" name="Rechthoek 94"/>
            <p:cNvSpPr/>
            <p:nvPr userDrawn="1"/>
          </p:nvSpPr>
          <p:spPr>
            <a:xfrm>
              <a:off x="0" y="2582251"/>
              <a:ext cx="12169774" cy="213523"/>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nl-NL" sz="1800" dirty="0"/>
            </a:p>
          </p:txBody>
        </p:sp>
        <p:sp>
          <p:nvSpPr>
            <p:cNvPr id="96" name="Rechthoek 95"/>
            <p:cNvSpPr/>
            <p:nvPr userDrawn="1"/>
          </p:nvSpPr>
          <p:spPr>
            <a:xfrm>
              <a:off x="0" y="4795817"/>
              <a:ext cx="12169774" cy="213523"/>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nl-NL" sz="1800" dirty="0"/>
            </a:p>
          </p:txBody>
        </p:sp>
      </p:grpSp>
      <p:sp>
        <p:nvSpPr>
          <p:cNvPr id="7" name="Tekstvak 6"/>
          <p:cNvSpPr txBox="1"/>
          <p:nvPr userDrawn="1"/>
        </p:nvSpPr>
        <p:spPr>
          <a:xfrm>
            <a:off x="693962" y="692697"/>
            <a:ext cx="9946827" cy="461665"/>
          </a:xfrm>
          <a:prstGeom prst="rect">
            <a:avLst/>
          </a:prstGeom>
          <a:noFill/>
          <a:effectLst/>
        </p:spPr>
        <p:txBody>
          <a:bodyPr vert="horz" lIns="0" tIns="0" rIns="0" bIns="0" rtlCol="0" anchor="ctr">
            <a:noAutofit/>
          </a:bodyPr>
          <a:lstStyle>
            <a:lvl1pPr defTabSz="914400">
              <a:lnSpc>
                <a:spcPct val="90000"/>
              </a:lnSpc>
              <a:spcBef>
                <a:spcPts val="600"/>
              </a:spcBef>
              <a:spcAft>
                <a:spcPts val="600"/>
              </a:spcAft>
              <a:buNone/>
              <a:defRPr cap="all" baseline="0">
                <a:solidFill>
                  <a:schemeClr val="accent2"/>
                </a:solidFill>
                <a:latin typeface="+mj-lt"/>
                <a:ea typeface="+mj-ea"/>
                <a:cs typeface="+mj-cs"/>
              </a:defRPr>
            </a:lvl1pPr>
          </a:lstStyle>
          <a:p>
            <a:pPr marL="0" lvl="0" algn="l" defTabSz="914400" rtl="0" eaLnBrk="1" latinLnBrk="0" hangingPunct="1">
              <a:lnSpc>
                <a:spcPct val="90000"/>
              </a:lnSpc>
              <a:spcBef>
                <a:spcPts val="600"/>
              </a:spcBef>
              <a:spcAft>
                <a:spcPts val="600"/>
              </a:spcAft>
              <a:buNone/>
            </a:pPr>
            <a:r>
              <a:rPr lang="nl-NL" sz="2400" b="0" kern="1200" cap="all" baseline="0" noProof="0" dirty="0">
                <a:solidFill>
                  <a:srgbClr val="0096A5"/>
                </a:solidFill>
                <a:latin typeface="+mj-lt"/>
                <a:ea typeface="+mj-ea"/>
                <a:cs typeface="+mj-cs"/>
              </a:rPr>
              <a:t>Video instructies – YouTube links</a:t>
            </a:r>
          </a:p>
        </p:txBody>
      </p:sp>
      <p:cxnSp>
        <p:nvCxnSpPr>
          <p:cNvPr id="49" name="Rechte verbindingslijn 48"/>
          <p:cNvCxnSpPr/>
          <p:nvPr userDrawn="1"/>
        </p:nvCxnSpPr>
        <p:spPr>
          <a:xfrm>
            <a:off x="3394123" y="1700810"/>
            <a:ext cx="0" cy="4356494"/>
          </a:xfrm>
          <a:prstGeom prst="line">
            <a:avLst/>
          </a:prstGeom>
          <a:ln w="3175">
            <a:solidFill>
              <a:srgbClr val="E7E6E6"/>
            </a:solidFill>
          </a:ln>
        </p:spPr>
        <p:style>
          <a:lnRef idx="1">
            <a:schemeClr val="accent1"/>
          </a:lnRef>
          <a:fillRef idx="0">
            <a:schemeClr val="accent1"/>
          </a:fillRef>
          <a:effectRef idx="0">
            <a:schemeClr val="accent1"/>
          </a:effectRef>
          <a:fontRef idx="minor">
            <a:schemeClr val="tx1"/>
          </a:fontRef>
        </p:style>
      </p:cxnSp>
      <p:cxnSp>
        <p:nvCxnSpPr>
          <p:cNvPr id="50" name="Rechte verbindingslijn 49"/>
          <p:cNvCxnSpPr/>
          <p:nvPr userDrawn="1"/>
        </p:nvCxnSpPr>
        <p:spPr>
          <a:xfrm>
            <a:off x="6094285" y="1700810"/>
            <a:ext cx="0" cy="4356494"/>
          </a:xfrm>
          <a:prstGeom prst="line">
            <a:avLst/>
          </a:prstGeom>
          <a:ln w="3175">
            <a:solidFill>
              <a:srgbClr val="E7E6E6"/>
            </a:solidFill>
          </a:ln>
        </p:spPr>
        <p:style>
          <a:lnRef idx="1">
            <a:schemeClr val="accent1"/>
          </a:lnRef>
          <a:fillRef idx="0">
            <a:schemeClr val="accent1"/>
          </a:fillRef>
          <a:effectRef idx="0">
            <a:schemeClr val="accent1"/>
          </a:effectRef>
          <a:fontRef idx="minor">
            <a:schemeClr val="tx1"/>
          </a:fontRef>
        </p:style>
      </p:cxnSp>
      <p:cxnSp>
        <p:nvCxnSpPr>
          <p:cNvPr id="59" name="Rechte verbindingslijn 58"/>
          <p:cNvCxnSpPr>
            <a:cxnSpLocks/>
          </p:cNvCxnSpPr>
          <p:nvPr userDrawn="1"/>
        </p:nvCxnSpPr>
        <p:spPr>
          <a:xfrm flipH="1">
            <a:off x="672268" y="3879057"/>
            <a:ext cx="8122180" cy="0"/>
          </a:xfrm>
          <a:prstGeom prst="line">
            <a:avLst/>
          </a:prstGeom>
          <a:ln w="3175">
            <a:solidFill>
              <a:srgbClr val="E7E6E6"/>
            </a:solidFill>
          </a:ln>
        </p:spPr>
        <p:style>
          <a:lnRef idx="1">
            <a:schemeClr val="accent1"/>
          </a:lnRef>
          <a:fillRef idx="0">
            <a:schemeClr val="accent1"/>
          </a:fillRef>
          <a:effectRef idx="0">
            <a:schemeClr val="accent1"/>
          </a:effectRef>
          <a:fontRef idx="minor">
            <a:schemeClr val="tx1"/>
          </a:fontRef>
        </p:style>
      </p:cxnSp>
      <p:sp>
        <p:nvSpPr>
          <p:cNvPr id="70" name="H2">
            <a:hlinkClick r:id="" action="ppaction://noaction"/>
          </p:cNvPr>
          <p:cNvSpPr txBox="1"/>
          <p:nvPr userDrawn="1"/>
        </p:nvSpPr>
        <p:spPr>
          <a:xfrm>
            <a:off x="1031406" y="2742907"/>
            <a:ext cx="1970671" cy="710156"/>
          </a:xfrm>
          <a:prstGeom prst="rect">
            <a:avLst/>
          </a:prstGeom>
          <a:noFill/>
        </p:spPr>
        <p:txBody>
          <a:bodyPr wrap="square" lIns="0" tIns="0" rIns="0" bIns="0" rtlCol="0" anchor="b">
            <a:noAutofit/>
          </a:bodyPr>
          <a:lstStyle/>
          <a:p>
            <a:pPr algn="ctr" defTabSz="1217512">
              <a:spcBef>
                <a:spcPts val="600"/>
              </a:spcBef>
              <a:spcAft>
                <a:spcPts val="600"/>
              </a:spcAft>
            </a:pPr>
            <a:endParaRPr lang="nl-NL" sz="1200" noProof="0" dirty="0">
              <a:solidFill>
                <a:schemeClr val="tx2"/>
              </a:solidFill>
              <a:latin typeface="+mj-lt"/>
            </a:endParaRPr>
          </a:p>
          <a:p>
            <a:pPr algn="ctr" defTabSz="1217512">
              <a:spcBef>
                <a:spcPts val="600"/>
              </a:spcBef>
              <a:spcAft>
                <a:spcPts val="600"/>
              </a:spcAft>
            </a:pPr>
            <a:r>
              <a:rPr lang="nl-NL" sz="1200" noProof="0" dirty="0">
                <a:solidFill>
                  <a:srgbClr val="0096A5"/>
                </a:solidFill>
                <a:latin typeface="Oswald" panose="02000503000000000000" pitchFamily="2" charset="0"/>
              </a:rPr>
              <a:t>Instructie:</a:t>
            </a:r>
            <a:r>
              <a:rPr lang="nl-NL" sz="1200" noProof="0" dirty="0">
                <a:solidFill>
                  <a:schemeClr val="tx2"/>
                </a:solidFill>
                <a:latin typeface="Oswald" panose="02000503000000000000" pitchFamily="2" charset="0"/>
              </a:rPr>
              <a:t/>
            </a:r>
            <a:br>
              <a:rPr lang="nl-NL" sz="1200" noProof="0" dirty="0">
                <a:solidFill>
                  <a:schemeClr val="tx2"/>
                </a:solidFill>
                <a:latin typeface="Oswald" panose="02000503000000000000" pitchFamily="2" charset="0"/>
              </a:rPr>
            </a:br>
            <a:r>
              <a:rPr lang="nl-NL" sz="1200" noProof="0" dirty="0">
                <a:solidFill>
                  <a:srgbClr val="44546A"/>
                </a:solidFill>
                <a:latin typeface="Oswald" panose="02000503000000000000" pitchFamily="2" charset="0"/>
              </a:rPr>
              <a:t>Werken met Tekst Niveaus</a:t>
            </a:r>
          </a:p>
          <a:p>
            <a:pPr algn="ctr">
              <a:spcBef>
                <a:spcPts val="600"/>
              </a:spcBef>
              <a:spcAft>
                <a:spcPts val="600"/>
              </a:spcAft>
            </a:pPr>
            <a:r>
              <a:rPr lang="nl-NL" sz="1000" noProof="0" dirty="0">
                <a:solidFill>
                  <a:srgbClr val="44546A"/>
                </a:solidFill>
                <a:latin typeface="Open Sans" panose="020B0606030504020204" pitchFamily="34" charset="0"/>
                <a:ea typeface="Open Sans" panose="020B0606030504020204" pitchFamily="34" charset="0"/>
                <a:cs typeface="Open Sans" panose="020B0606030504020204" pitchFamily="34" charset="0"/>
              </a:rPr>
              <a:t>https://youtu.be/hM16rifWsjU</a:t>
            </a:r>
          </a:p>
        </p:txBody>
      </p:sp>
      <p:sp>
        <p:nvSpPr>
          <p:cNvPr id="72" name="H2">
            <a:hlinkClick r:id="" action="ppaction://noaction"/>
          </p:cNvPr>
          <p:cNvSpPr txBox="1"/>
          <p:nvPr userDrawn="1"/>
        </p:nvSpPr>
        <p:spPr>
          <a:xfrm>
            <a:off x="3781120" y="2742907"/>
            <a:ext cx="1970671" cy="710156"/>
          </a:xfrm>
          <a:prstGeom prst="rect">
            <a:avLst/>
          </a:prstGeom>
          <a:noFill/>
        </p:spPr>
        <p:txBody>
          <a:bodyPr wrap="square" lIns="0" tIns="0" rIns="0" bIns="0" rtlCol="0" anchor="b">
            <a:noAutofit/>
          </a:bodyPr>
          <a:lstStyle/>
          <a:p>
            <a:pPr algn="ctr" defTabSz="1217512">
              <a:spcBef>
                <a:spcPts val="600"/>
              </a:spcBef>
              <a:spcAft>
                <a:spcPts val="600"/>
              </a:spcAft>
            </a:pPr>
            <a:endParaRPr lang="nl-NL" sz="1200" noProof="0" dirty="0">
              <a:solidFill>
                <a:schemeClr val="tx2"/>
              </a:solidFill>
              <a:latin typeface="+mj-lt"/>
            </a:endParaRPr>
          </a:p>
          <a:p>
            <a:pPr algn="ctr" defTabSz="1217512">
              <a:spcBef>
                <a:spcPts val="600"/>
              </a:spcBef>
              <a:spcAft>
                <a:spcPts val="600"/>
              </a:spcAft>
            </a:pPr>
            <a:r>
              <a:rPr lang="nl-NL" sz="1200" noProof="0" dirty="0">
                <a:solidFill>
                  <a:srgbClr val="0096A5"/>
                </a:solidFill>
                <a:latin typeface="Oswald" panose="02000503000000000000" pitchFamily="2" charset="0"/>
              </a:rPr>
              <a:t>Instructie:</a:t>
            </a:r>
            <a:r>
              <a:rPr lang="nl-NL" sz="1200" noProof="0" dirty="0">
                <a:solidFill>
                  <a:schemeClr val="tx2"/>
                </a:solidFill>
                <a:latin typeface="Oswald" panose="02000503000000000000" pitchFamily="2" charset="0"/>
              </a:rPr>
              <a:t/>
            </a:r>
            <a:br>
              <a:rPr lang="nl-NL" sz="1200" noProof="0" dirty="0">
                <a:solidFill>
                  <a:schemeClr val="tx2"/>
                </a:solidFill>
                <a:latin typeface="Oswald" panose="02000503000000000000" pitchFamily="2" charset="0"/>
              </a:rPr>
            </a:br>
            <a:r>
              <a:rPr lang="nl-NL" sz="1200" kern="1200" noProof="0" dirty="0">
                <a:solidFill>
                  <a:srgbClr val="44546A"/>
                </a:solidFill>
                <a:latin typeface="Oswald" panose="02000503000000000000" pitchFamily="2" charset="0"/>
                <a:ea typeface="+mn-ea"/>
                <a:cs typeface="+mn-cs"/>
              </a:rPr>
              <a:t>Werken met Afbeeldingen</a:t>
            </a:r>
          </a:p>
          <a:p>
            <a:pPr marL="0" algn="ctr" defTabSz="1217512" rtl="0" eaLnBrk="1" latinLnBrk="0" hangingPunct="1">
              <a:spcBef>
                <a:spcPts val="600"/>
              </a:spcBef>
              <a:spcAft>
                <a:spcPts val="600"/>
              </a:spcAft>
            </a:pPr>
            <a:r>
              <a:rPr lang="nl-NL" sz="1000" kern="1200" noProof="0" dirty="0">
                <a:solidFill>
                  <a:srgbClr val="44546A"/>
                </a:solidFill>
                <a:latin typeface="Open Sans" panose="020B0606030504020204" pitchFamily="34" charset="0"/>
                <a:ea typeface="Open Sans" panose="020B0606030504020204" pitchFamily="34" charset="0"/>
                <a:cs typeface="Open Sans" panose="020B0606030504020204" pitchFamily="34" charset="0"/>
              </a:rPr>
              <a:t>https://youtu.be/09yTK-OTEPA</a:t>
            </a:r>
          </a:p>
        </p:txBody>
      </p:sp>
      <p:sp>
        <p:nvSpPr>
          <p:cNvPr id="73" name="H2">
            <a:hlinkClick r:id="" action="ppaction://noaction"/>
          </p:cNvPr>
          <p:cNvSpPr txBox="1"/>
          <p:nvPr userDrawn="1"/>
        </p:nvSpPr>
        <p:spPr>
          <a:xfrm>
            <a:off x="6481282" y="2742907"/>
            <a:ext cx="1970671" cy="710156"/>
          </a:xfrm>
          <a:prstGeom prst="rect">
            <a:avLst/>
          </a:prstGeom>
          <a:noFill/>
        </p:spPr>
        <p:txBody>
          <a:bodyPr wrap="square" lIns="0" tIns="0" rIns="0" bIns="0" rtlCol="0" anchor="b">
            <a:noAutofit/>
          </a:bodyPr>
          <a:lstStyle/>
          <a:p>
            <a:pPr algn="ctr" defTabSz="1217512">
              <a:spcBef>
                <a:spcPts val="600"/>
              </a:spcBef>
              <a:spcAft>
                <a:spcPts val="600"/>
              </a:spcAft>
            </a:pPr>
            <a:endParaRPr lang="nl-NL" sz="1200" noProof="0" dirty="0">
              <a:solidFill>
                <a:schemeClr val="tx2"/>
              </a:solidFill>
              <a:latin typeface="+mj-lt"/>
            </a:endParaRPr>
          </a:p>
          <a:p>
            <a:pPr algn="ctr" defTabSz="1217512">
              <a:spcBef>
                <a:spcPts val="600"/>
              </a:spcBef>
              <a:spcAft>
                <a:spcPts val="600"/>
              </a:spcAft>
            </a:pPr>
            <a:r>
              <a:rPr lang="nl-NL" sz="1200" noProof="0" dirty="0">
                <a:solidFill>
                  <a:srgbClr val="0096A5"/>
                </a:solidFill>
                <a:latin typeface="Oswald" panose="02000503000000000000" pitchFamily="2" charset="0"/>
              </a:rPr>
              <a:t>Instructie:</a:t>
            </a:r>
            <a:r>
              <a:rPr lang="nl-NL" sz="1200" noProof="0" dirty="0">
                <a:solidFill>
                  <a:schemeClr val="tx2"/>
                </a:solidFill>
                <a:latin typeface="Oswald" panose="02000503000000000000" pitchFamily="2" charset="0"/>
              </a:rPr>
              <a:t/>
            </a:r>
            <a:br>
              <a:rPr lang="nl-NL" sz="1200" noProof="0" dirty="0">
                <a:solidFill>
                  <a:schemeClr val="tx2"/>
                </a:solidFill>
                <a:latin typeface="Oswald" panose="02000503000000000000" pitchFamily="2" charset="0"/>
              </a:rPr>
            </a:br>
            <a:r>
              <a:rPr lang="nl-NL" sz="1200" kern="1200" noProof="0" dirty="0">
                <a:solidFill>
                  <a:srgbClr val="44546A"/>
                </a:solidFill>
                <a:latin typeface="Oswald" panose="02000503000000000000" pitchFamily="2" charset="0"/>
                <a:ea typeface="+mn-ea"/>
                <a:cs typeface="+mn-cs"/>
              </a:rPr>
              <a:t>Werken met Grafieken</a:t>
            </a:r>
          </a:p>
          <a:p>
            <a:pPr marL="0" algn="ctr" defTabSz="1217512" rtl="0" eaLnBrk="1" latinLnBrk="0" hangingPunct="1">
              <a:spcBef>
                <a:spcPts val="600"/>
              </a:spcBef>
              <a:spcAft>
                <a:spcPts val="600"/>
              </a:spcAft>
            </a:pPr>
            <a:r>
              <a:rPr lang="nl-NL" sz="1000" kern="1200" noProof="0" dirty="0">
                <a:solidFill>
                  <a:srgbClr val="44546A"/>
                </a:solidFill>
                <a:latin typeface="Open Sans" panose="020B0606030504020204" pitchFamily="34" charset="0"/>
                <a:ea typeface="Open Sans" panose="020B0606030504020204" pitchFamily="34" charset="0"/>
                <a:cs typeface="Open Sans" panose="020B0606030504020204" pitchFamily="34" charset="0"/>
              </a:rPr>
              <a:t>https://youtu.be/fbByse1_RSY</a:t>
            </a:r>
          </a:p>
        </p:txBody>
      </p:sp>
      <p:grpSp>
        <p:nvGrpSpPr>
          <p:cNvPr id="79" name="Grafiek icoon"/>
          <p:cNvGrpSpPr/>
          <p:nvPr userDrawn="1"/>
        </p:nvGrpSpPr>
        <p:grpSpPr>
          <a:xfrm>
            <a:off x="7264959" y="2184002"/>
            <a:ext cx="358817" cy="389873"/>
            <a:chOff x="12468049" y="1754144"/>
            <a:chExt cx="339072" cy="369091"/>
          </a:xfrm>
        </p:grpSpPr>
        <p:sp>
          <p:nvSpPr>
            <p:cNvPr id="80" name="Rechthoek 79"/>
            <p:cNvSpPr/>
            <p:nvPr/>
          </p:nvSpPr>
          <p:spPr>
            <a:xfrm>
              <a:off x="12468049" y="1869625"/>
              <a:ext cx="92751" cy="25360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p>
          </p:txBody>
        </p:sp>
        <p:sp>
          <p:nvSpPr>
            <p:cNvPr id="81" name="Rechthoek 80"/>
            <p:cNvSpPr/>
            <p:nvPr/>
          </p:nvSpPr>
          <p:spPr>
            <a:xfrm>
              <a:off x="12590223" y="1754144"/>
              <a:ext cx="92751" cy="369091"/>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p>
          </p:txBody>
        </p:sp>
        <p:sp>
          <p:nvSpPr>
            <p:cNvPr id="82" name="Rechthoek 81"/>
            <p:cNvSpPr/>
            <p:nvPr/>
          </p:nvSpPr>
          <p:spPr>
            <a:xfrm>
              <a:off x="12714370" y="1836322"/>
              <a:ext cx="92751" cy="286913"/>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p>
          </p:txBody>
        </p:sp>
      </p:grpSp>
      <p:sp>
        <p:nvSpPr>
          <p:cNvPr id="83" name="H2">
            <a:hlinkClick r:id="" action="ppaction://noaction"/>
          </p:cNvPr>
          <p:cNvSpPr txBox="1"/>
          <p:nvPr userDrawn="1"/>
        </p:nvSpPr>
        <p:spPr>
          <a:xfrm>
            <a:off x="1066304" y="4962341"/>
            <a:ext cx="1970671" cy="710156"/>
          </a:xfrm>
          <a:prstGeom prst="rect">
            <a:avLst/>
          </a:prstGeom>
          <a:noFill/>
        </p:spPr>
        <p:txBody>
          <a:bodyPr wrap="square" lIns="0" tIns="0" rIns="0" bIns="0" rtlCol="0" anchor="b">
            <a:noAutofit/>
          </a:bodyPr>
          <a:lstStyle/>
          <a:p>
            <a:pPr algn="ctr" defTabSz="1217512">
              <a:spcBef>
                <a:spcPts val="600"/>
              </a:spcBef>
              <a:spcAft>
                <a:spcPts val="600"/>
              </a:spcAft>
            </a:pPr>
            <a:endParaRPr lang="nl-NL" sz="1200" noProof="0" dirty="0">
              <a:solidFill>
                <a:schemeClr val="tx2"/>
              </a:solidFill>
              <a:latin typeface="+mj-lt"/>
            </a:endParaRPr>
          </a:p>
          <a:p>
            <a:pPr algn="ctr" defTabSz="1217512">
              <a:spcBef>
                <a:spcPts val="600"/>
              </a:spcBef>
              <a:spcAft>
                <a:spcPts val="600"/>
              </a:spcAft>
            </a:pPr>
            <a:r>
              <a:rPr lang="nl-NL" sz="1200" noProof="0" dirty="0">
                <a:solidFill>
                  <a:srgbClr val="0096A5"/>
                </a:solidFill>
                <a:latin typeface="Oswald" panose="02000503000000000000" pitchFamily="2" charset="0"/>
              </a:rPr>
              <a:t>Instructie:</a:t>
            </a:r>
            <a:r>
              <a:rPr lang="nl-NL" sz="1200" noProof="0" dirty="0">
                <a:solidFill>
                  <a:schemeClr val="tx2"/>
                </a:solidFill>
                <a:latin typeface="Oswald" panose="02000503000000000000" pitchFamily="2" charset="0"/>
              </a:rPr>
              <a:t/>
            </a:r>
            <a:br>
              <a:rPr lang="nl-NL" sz="1200" noProof="0" dirty="0">
                <a:solidFill>
                  <a:schemeClr val="tx2"/>
                </a:solidFill>
                <a:latin typeface="Oswald" panose="02000503000000000000" pitchFamily="2" charset="0"/>
              </a:rPr>
            </a:br>
            <a:r>
              <a:rPr lang="nl-NL" sz="1200" kern="1200" noProof="0" dirty="0">
                <a:solidFill>
                  <a:srgbClr val="44546A"/>
                </a:solidFill>
                <a:latin typeface="Oswald" panose="02000503000000000000" pitchFamily="2" charset="0"/>
                <a:ea typeface="+mn-ea"/>
                <a:cs typeface="+mn-cs"/>
              </a:rPr>
              <a:t>Werken met Tabellen</a:t>
            </a:r>
          </a:p>
          <a:p>
            <a:pPr marL="0" algn="ctr" defTabSz="1217512" rtl="0" eaLnBrk="1" latinLnBrk="0" hangingPunct="1">
              <a:spcBef>
                <a:spcPts val="600"/>
              </a:spcBef>
              <a:spcAft>
                <a:spcPts val="600"/>
              </a:spcAft>
            </a:pPr>
            <a:r>
              <a:rPr lang="nl-NL" sz="1000" kern="1200" noProof="0" dirty="0">
                <a:solidFill>
                  <a:srgbClr val="44546A"/>
                </a:solidFill>
                <a:latin typeface="Open Sans" panose="020B0606030504020204" pitchFamily="34" charset="0"/>
                <a:ea typeface="Open Sans" panose="020B0606030504020204" pitchFamily="34" charset="0"/>
                <a:cs typeface="Open Sans" panose="020B0606030504020204" pitchFamily="34" charset="0"/>
              </a:rPr>
              <a:t>https://youtu.be/IIjbiKAotek</a:t>
            </a:r>
          </a:p>
        </p:txBody>
      </p:sp>
      <p:sp>
        <p:nvSpPr>
          <p:cNvPr id="84" name="H2">
            <a:hlinkClick r:id="" action="ppaction://noaction"/>
          </p:cNvPr>
          <p:cNvSpPr txBox="1"/>
          <p:nvPr userDrawn="1"/>
        </p:nvSpPr>
        <p:spPr>
          <a:xfrm>
            <a:off x="3816019" y="4962341"/>
            <a:ext cx="1970671" cy="710156"/>
          </a:xfrm>
          <a:prstGeom prst="rect">
            <a:avLst/>
          </a:prstGeom>
          <a:noFill/>
        </p:spPr>
        <p:txBody>
          <a:bodyPr wrap="square" lIns="0" tIns="0" rIns="0" bIns="0" rtlCol="0" anchor="b">
            <a:noAutofit/>
          </a:bodyPr>
          <a:lstStyle/>
          <a:p>
            <a:pPr algn="ctr" defTabSz="1217512">
              <a:spcBef>
                <a:spcPts val="600"/>
              </a:spcBef>
              <a:spcAft>
                <a:spcPts val="600"/>
              </a:spcAft>
            </a:pPr>
            <a:endParaRPr lang="nl-NL" sz="1200" noProof="0" dirty="0">
              <a:solidFill>
                <a:schemeClr val="tx2"/>
              </a:solidFill>
              <a:latin typeface="+mj-lt"/>
            </a:endParaRPr>
          </a:p>
          <a:p>
            <a:pPr algn="ctr" defTabSz="1217512">
              <a:spcBef>
                <a:spcPts val="600"/>
              </a:spcBef>
              <a:spcAft>
                <a:spcPts val="600"/>
              </a:spcAft>
            </a:pPr>
            <a:r>
              <a:rPr lang="nl-NL" sz="1200" noProof="0" dirty="0">
                <a:solidFill>
                  <a:srgbClr val="0096A5"/>
                </a:solidFill>
                <a:latin typeface="Oswald" panose="02000503000000000000" pitchFamily="2" charset="0"/>
              </a:rPr>
              <a:t>Instructie:</a:t>
            </a:r>
            <a:r>
              <a:rPr lang="nl-NL" sz="1200" noProof="0" dirty="0">
                <a:solidFill>
                  <a:schemeClr val="tx2"/>
                </a:solidFill>
                <a:latin typeface="Oswald" panose="02000503000000000000" pitchFamily="2" charset="0"/>
              </a:rPr>
              <a:t/>
            </a:r>
            <a:br>
              <a:rPr lang="nl-NL" sz="1200" noProof="0" dirty="0">
                <a:solidFill>
                  <a:schemeClr val="tx2"/>
                </a:solidFill>
                <a:latin typeface="Oswald" panose="02000503000000000000" pitchFamily="2" charset="0"/>
              </a:rPr>
            </a:br>
            <a:r>
              <a:rPr lang="nl-NL" sz="1200" kern="1200" noProof="0" dirty="0">
                <a:solidFill>
                  <a:srgbClr val="44546A"/>
                </a:solidFill>
                <a:latin typeface="Oswald" panose="02000503000000000000" pitchFamily="2" charset="0"/>
                <a:ea typeface="+mn-ea"/>
                <a:cs typeface="+mn-cs"/>
              </a:rPr>
              <a:t>Werken met Video’s</a:t>
            </a:r>
          </a:p>
          <a:p>
            <a:pPr marL="0" algn="ctr" defTabSz="1217512" rtl="0" eaLnBrk="1" latinLnBrk="0" hangingPunct="1">
              <a:spcBef>
                <a:spcPts val="600"/>
              </a:spcBef>
              <a:spcAft>
                <a:spcPts val="600"/>
              </a:spcAft>
            </a:pPr>
            <a:r>
              <a:rPr lang="nl-NL" sz="1000" kern="1200" noProof="0" dirty="0">
                <a:solidFill>
                  <a:srgbClr val="44546A"/>
                </a:solidFill>
                <a:latin typeface="Open Sans" panose="020B0606030504020204" pitchFamily="34" charset="0"/>
                <a:ea typeface="Open Sans" panose="020B0606030504020204" pitchFamily="34" charset="0"/>
                <a:cs typeface="Open Sans" panose="020B0606030504020204" pitchFamily="34" charset="0"/>
              </a:rPr>
              <a:t>https://youtu.be/H_4HH09zxC0</a:t>
            </a:r>
          </a:p>
        </p:txBody>
      </p:sp>
      <p:sp>
        <p:nvSpPr>
          <p:cNvPr id="85" name="H2">
            <a:hlinkClick r:id="" action="ppaction://noaction"/>
          </p:cNvPr>
          <p:cNvSpPr txBox="1"/>
          <p:nvPr userDrawn="1"/>
        </p:nvSpPr>
        <p:spPr>
          <a:xfrm>
            <a:off x="6516180" y="4962341"/>
            <a:ext cx="1970671" cy="710156"/>
          </a:xfrm>
          <a:prstGeom prst="rect">
            <a:avLst/>
          </a:prstGeom>
          <a:noFill/>
        </p:spPr>
        <p:txBody>
          <a:bodyPr wrap="square" lIns="0" tIns="0" rIns="0" bIns="0" rtlCol="0" anchor="b">
            <a:noAutofit/>
          </a:bodyPr>
          <a:lstStyle/>
          <a:p>
            <a:pPr algn="ctr" defTabSz="1217512">
              <a:spcBef>
                <a:spcPts val="600"/>
              </a:spcBef>
              <a:spcAft>
                <a:spcPts val="600"/>
              </a:spcAft>
            </a:pPr>
            <a:endParaRPr lang="nl-NL" sz="1200" noProof="0" dirty="0">
              <a:solidFill>
                <a:schemeClr val="tx2"/>
              </a:solidFill>
              <a:latin typeface="+mj-lt"/>
            </a:endParaRPr>
          </a:p>
          <a:p>
            <a:pPr algn="ctr" defTabSz="1217512">
              <a:spcBef>
                <a:spcPts val="600"/>
              </a:spcBef>
              <a:spcAft>
                <a:spcPts val="600"/>
              </a:spcAft>
            </a:pPr>
            <a:r>
              <a:rPr lang="nl-NL" sz="1200" noProof="0" dirty="0">
                <a:solidFill>
                  <a:schemeClr val="accent2"/>
                </a:solidFill>
                <a:latin typeface="+mj-lt"/>
              </a:rPr>
              <a:t> </a:t>
            </a:r>
            <a:r>
              <a:rPr lang="nl-NL" sz="1200" noProof="0" dirty="0">
                <a:solidFill>
                  <a:schemeClr val="tx2"/>
                </a:solidFill>
                <a:latin typeface="+mj-lt"/>
              </a:rPr>
              <a:t/>
            </a:r>
            <a:br>
              <a:rPr lang="nl-NL" sz="1200" noProof="0" dirty="0">
                <a:solidFill>
                  <a:schemeClr val="tx2"/>
                </a:solidFill>
                <a:latin typeface="+mj-lt"/>
              </a:rPr>
            </a:br>
            <a:r>
              <a:rPr lang="nl-NL" sz="1200" kern="1200" noProof="0" dirty="0">
                <a:solidFill>
                  <a:srgbClr val="44546A"/>
                </a:solidFill>
                <a:latin typeface="Oswald" panose="02000503000000000000" pitchFamily="2" charset="0"/>
                <a:ea typeface="+mn-ea"/>
                <a:cs typeface="+mn-cs"/>
              </a:rPr>
              <a:t>Meer Tips &amp; Tricks</a:t>
            </a:r>
          </a:p>
          <a:p>
            <a:pPr marL="0" algn="ctr" defTabSz="1217512" rtl="0" eaLnBrk="1" latinLnBrk="0" hangingPunct="1">
              <a:spcBef>
                <a:spcPts val="600"/>
              </a:spcBef>
              <a:spcAft>
                <a:spcPts val="600"/>
              </a:spcAft>
            </a:pPr>
            <a:r>
              <a:rPr lang="nl-NL" sz="1000" kern="1200" noProof="0" dirty="0">
                <a:solidFill>
                  <a:srgbClr val="44546A"/>
                </a:solidFill>
                <a:latin typeface="Open Sans" panose="020B0606030504020204" pitchFamily="34" charset="0"/>
                <a:ea typeface="Open Sans" panose="020B0606030504020204" pitchFamily="34" charset="0"/>
                <a:cs typeface="Open Sans" panose="020B0606030504020204" pitchFamily="34" charset="0"/>
              </a:rPr>
              <a:t>www.pptsolutions.nl</a:t>
            </a:r>
          </a:p>
        </p:txBody>
      </p:sp>
      <p:grpSp>
        <p:nvGrpSpPr>
          <p:cNvPr id="86" name="Tabel icoon"/>
          <p:cNvGrpSpPr/>
          <p:nvPr userDrawn="1"/>
        </p:nvGrpSpPr>
        <p:grpSpPr>
          <a:xfrm>
            <a:off x="1808088" y="4385924"/>
            <a:ext cx="447825" cy="403759"/>
            <a:chOff x="6072040" y="3376043"/>
            <a:chExt cx="1227920" cy="1109109"/>
          </a:xfrm>
        </p:grpSpPr>
        <p:sp>
          <p:nvSpPr>
            <p:cNvPr id="87" name="Rechthoek 86"/>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p>
          </p:txBody>
        </p:sp>
        <p:sp>
          <p:nvSpPr>
            <p:cNvPr id="88" name="Rechthoek 87"/>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p>
          </p:txBody>
        </p:sp>
        <p:cxnSp>
          <p:nvCxnSpPr>
            <p:cNvPr id="89" name="Rechte verbindingslijn 88"/>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90" name="Rechte verbindingslijn 89"/>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91" name="Rechte verbindingslijn 90"/>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92" name="Rechte verbindingslijn 91"/>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93" name="Rechte verbindingslijn 92"/>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94" name="Rechthoek 93"/>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p>
          </p:txBody>
        </p:sp>
      </p:grpSp>
      <p:grpSp>
        <p:nvGrpSpPr>
          <p:cNvPr id="97" name="Video icoon"/>
          <p:cNvGrpSpPr/>
          <p:nvPr userDrawn="1"/>
        </p:nvGrpSpPr>
        <p:grpSpPr>
          <a:xfrm>
            <a:off x="4603376" y="4392447"/>
            <a:ext cx="401285" cy="403079"/>
            <a:chOff x="8066315" y="1676399"/>
            <a:chExt cx="1371600" cy="1380253"/>
          </a:xfrm>
        </p:grpSpPr>
        <p:sp>
          <p:nvSpPr>
            <p:cNvPr id="98" name="Rechthoek 97"/>
            <p:cNvSpPr/>
            <p:nvPr userDrawn="1"/>
          </p:nvSpPr>
          <p:spPr>
            <a:xfrm>
              <a:off x="8066315" y="1687286"/>
              <a:ext cx="1360714" cy="1360714"/>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p>
          </p:txBody>
        </p:sp>
        <p:sp>
          <p:nvSpPr>
            <p:cNvPr id="99" name="Vrije vorm 112"/>
            <p:cNvSpPr/>
            <p:nvPr userDrawn="1"/>
          </p:nvSpPr>
          <p:spPr>
            <a:xfrm>
              <a:off x="8077201" y="1676399"/>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p>
          </p:txBody>
        </p:sp>
        <p:sp>
          <p:nvSpPr>
            <p:cNvPr id="100" name="Vrije vorm 113"/>
            <p:cNvSpPr/>
            <p:nvPr userDrawn="1"/>
          </p:nvSpPr>
          <p:spPr>
            <a:xfrm>
              <a:off x="8071339" y="2849823"/>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p>
          </p:txBody>
        </p:sp>
      </p:grpSp>
      <p:sp>
        <p:nvSpPr>
          <p:cNvPr id="101" name="Freeform 17"/>
          <p:cNvSpPr>
            <a:spLocks noEditPoints="1"/>
          </p:cNvSpPr>
          <p:nvPr userDrawn="1"/>
        </p:nvSpPr>
        <p:spPr bwMode="auto">
          <a:xfrm>
            <a:off x="7294860" y="4392446"/>
            <a:ext cx="409961" cy="409214"/>
          </a:xfrm>
          <a:custGeom>
            <a:avLst/>
            <a:gdLst>
              <a:gd name="T0" fmla="*/ 281 w 445"/>
              <a:gd name="T1" fmla="*/ 374 h 445"/>
              <a:gd name="T2" fmla="*/ 320 w 445"/>
              <a:gd name="T3" fmla="*/ 366 h 445"/>
              <a:gd name="T4" fmla="*/ 297 w 445"/>
              <a:gd name="T5" fmla="*/ 330 h 445"/>
              <a:gd name="T6" fmla="*/ 98 w 445"/>
              <a:gd name="T7" fmla="*/ 344 h 445"/>
              <a:gd name="T8" fmla="*/ 175 w 445"/>
              <a:gd name="T9" fmla="*/ 390 h 445"/>
              <a:gd name="T10" fmla="*/ 147 w 445"/>
              <a:gd name="T11" fmla="*/ 329 h 445"/>
              <a:gd name="T12" fmla="*/ 171 w 445"/>
              <a:gd name="T13" fmla="*/ 324 h 445"/>
              <a:gd name="T14" fmla="*/ 200 w 445"/>
              <a:gd name="T15" fmla="*/ 384 h 445"/>
              <a:gd name="T16" fmla="*/ 234 w 445"/>
              <a:gd name="T17" fmla="*/ 392 h 445"/>
              <a:gd name="T18" fmla="*/ 265 w 445"/>
              <a:gd name="T19" fmla="*/ 349 h 445"/>
              <a:gd name="T20" fmla="*/ 310 w 445"/>
              <a:gd name="T21" fmla="*/ 232 h 445"/>
              <a:gd name="T22" fmla="*/ 306 w 445"/>
              <a:gd name="T23" fmla="*/ 290 h 445"/>
              <a:gd name="T24" fmla="*/ 358 w 445"/>
              <a:gd name="T25" fmla="*/ 330 h 445"/>
              <a:gd name="T26" fmla="*/ 393 w 445"/>
              <a:gd name="T27" fmla="*/ 260 h 445"/>
              <a:gd name="T28" fmla="*/ 159 w 445"/>
              <a:gd name="T29" fmla="*/ 232 h 445"/>
              <a:gd name="T30" fmla="*/ 201 w 445"/>
              <a:gd name="T31" fmla="*/ 295 h 445"/>
              <a:gd name="T32" fmla="*/ 284 w 445"/>
              <a:gd name="T33" fmla="*/ 268 h 445"/>
              <a:gd name="T34" fmla="*/ 48 w 445"/>
              <a:gd name="T35" fmla="*/ 232 h 445"/>
              <a:gd name="T36" fmla="*/ 62 w 445"/>
              <a:gd name="T37" fmla="*/ 292 h 445"/>
              <a:gd name="T38" fmla="*/ 98 w 445"/>
              <a:gd name="T39" fmla="*/ 317 h 445"/>
              <a:gd name="T40" fmla="*/ 139 w 445"/>
              <a:gd name="T41" fmla="*/ 281 h 445"/>
              <a:gd name="T42" fmla="*/ 48 w 445"/>
              <a:gd name="T43" fmla="*/ 232 h 445"/>
              <a:gd name="T44" fmla="*/ 223 w 445"/>
              <a:gd name="T45" fmla="*/ 148 h 445"/>
              <a:gd name="T46" fmla="*/ 162 w 445"/>
              <a:gd name="T47" fmla="*/ 173 h 445"/>
              <a:gd name="T48" fmla="*/ 284 w 445"/>
              <a:gd name="T49" fmla="*/ 173 h 445"/>
              <a:gd name="T50" fmla="*/ 69 w 445"/>
              <a:gd name="T51" fmla="*/ 138 h 445"/>
              <a:gd name="T52" fmla="*/ 48 w 445"/>
              <a:gd name="T53" fmla="*/ 208 h 445"/>
              <a:gd name="T54" fmla="*/ 143 w 445"/>
              <a:gd name="T55" fmla="*/ 137 h 445"/>
              <a:gd name="T56" fmla="*/ 82 w 445"/>
              <a:gd name="T57" fmla="*/ 117 h 445"/>
              <a:gd name="T58" fmla="*/ 302 w 445"/>
              <a:gd name="T59" fmla="*/ 136 h 445"/>
              <a:gd name="T60" fmla="*/ 396 w 445"/>
              <a:gd name="T61" fmla="*/ 208 h 445"/>
              <a:gd name="T62" fmla="*/ 373 w 445"/>
              <a:gd name="T63" fmla="*/ 133 h 445"/>
              <a:gd name="T64" fmla="*/ 281 w 445"/>
              <a:gd name="T65" fmla="*/ 71 h 445"/>
              <a:gd name="T66" fmla="*/ 319 w 445"/>
              <a:gd name="T67" fmla="*/ 105 h 445"/>
              <a:gd name="T68" fmla="*/ 296 w 445"/>
              <a:gd name="T69" fmla="*/ 64 h 445"/>
              <a:gd name="T70" fmla="*/ 146 w 445"/>
              <a:gd name="T71" fmla="*/ 65 h 445"/>
              <a:gd name="T72" fmla="*/ 121 w 445"/>
              <a:gd name="T73" fmla="*/ 108 h 445"/>
              <a:gd name="T74" fmla="*/ 165 w 445"/>
              <a:gd name="T75" fmla="*/ 72 h 445"/>
              <a:gd name="T76" fmla="*/ 212 w 445"/>
              <a:gd name="T77" fmla="*/ 52 h 445"/>
              <a:gd name="T78" fmla="*/ 180 w 445"/>
              <a:gd name="T79" fmla="*/ 96 h 445"/>
              <a:gd name="T80" fmla="*/ 238 w 445"/>
              <a:gd name="T81" fmla="*/ 124 h 445"/>
              <a:gd name="T82" fmla="*/ 255 w 445"/>
              <a:gd name="T83" fmla="*/ 75 h 445"/>
              <a:gd name="T84" fmla="*/ 223 w 445"/>
              <a:gd name="T85" fmla="*/ 49 h 445"/>
              <a:gd name="T86" fmla="*/ 293 w 445"/>
              <a:gd name="T87" fmla="*/ 11 h 445"/>
              <a:gd name="T88" fmla="*/ 380 w 445"/>
              <a:gd name="T89" fmla="*/ 65 h 445"/>
              <a:gd name="T90" fmla="*/ 433 w 445"/>
              <a:gd name="T91" fmla="*/ 151 h 445"/>
              <a:gd name="T92" fmla="*/ 442 w 445"/>
              <a:gd name="T93" fmla="*/ 258 h 445"/>
              <a:gd name="T94" fmla="*/ 402 w 445"/>
              <a:gd name="T95" fmla="*/ 353 h 445"/>
              <a:gd name="T96" fmla="*/ 325 w 445"/>
              <a:gd name="T97" fmla="*/ 420 h 445"/>
              <a:gd name="T98" fmla="*/ 223 w 445"/>
              <a:gd name="T99" fmla="*/ 445 h 445"/>
              <a:gd name="T100" fmla="*/ 120 w 445"/>
              <a:gd name="T101" fmla="*/ 420 h 445"/>
              <a:gd name="T102" fmla="*/ 43 w 445"/>
              <a:gd name="T103" fmla="*/ 353 h 445"/>
              <a:gd name="T104" fmla="*/ 2 w 445"/>
              <a:gd name="T105" fmla="*/ 258 h 445"/>
              <a:gd name="T106" fmla="*/ 11 w 445"/>
              <a:gd name="T107" fmla="*/ 151 h 445"/>
              <a:gd name="T108" fmla="*/ 66 w 445"/>
              <a:gd name="T109" fmla="*/ 65 h 445"/>
              <a:gd name="T110" fmla="*/ 152 w 445"/>
              <a:gd name="T111" fmla="*/ 11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45" h="445">
                <a:moveTo>
                  <a:pt x="297" y="330"/>
                </a:moveTo>
                <a:lnTo>
                  <a:pt x="289" y="353"/>
                </a:lnTo>
                <a:lnTo>
                  <a:pt x="281" y="374"/>
                </a:lnTo>
                <a:lnTo>
                  <a:pt x="270" y="390"/>
                </a:lnTo>
                <a:lnTo>
                  <a:pt x="296" y="380"/>
                </a:lnTo>
                <a:lnTo>
                  <a:pt x="320" y="366"/>
                </a:lnTo>
                <a:lnTo>
                  <a:pt x="342" y="350"/>
                </a:lnTo>
                <a:lnTo>
                  <a:pt x="319" y="339"/>
                </a:lnTo>
                <a:lnTo>
                  <a:pt x="297" y="330"/>
                </a:lnTo>
                <a:close/>
                <a:moveTo>
                  <a:pt x="147" y="329"/>
                </a:moveTo>
                <a:lnTo>
                  <a:pt x="120" y="337"/>
                </a:lnTo>
                <a:lnTo>
                  <a:pt x="98" y="344"/>
                </a:lnTo>
                <a:lnTo>
                  <a:pt x="121" y="364"/>
                </a:lnTo>
                <a:lnTo>
                  <a:pt x="146" y="379"/>
                </a:lnTo>
                <a:lnTo>
                  <a:pt x="175" y="390"/>
                </a:lnTo>
                <a:lnTo>
                  <a:pt x="165" y="373"/>
                </a:lnTo>
                <a:lnTo>
                  <a:pt x="155" y="352"/>
                </a:lnTo>
                <a:lnTo>
                  <a:pt x="147" y="329"/>
                </a:lnTo>
                <a:close/>
                <a:moveTo>
                  <a:pt x="238" y="320"/>
                </a:moveTo>
                <a:lnTo>
                  <a:pt x="203" y="320"/>
                </a:lnTo>
                <a:lnTo>
                  <a:pt x="171" y="324"/>
                </a:lnTo>
                <a:lnTo>
                  <a:pt x="180" y="349"/>
                </a:lnTo>
                <a:lnTo>
                  <a:pt x="190" y="368"/>
                </a:lnTo>
                <a:lnTo>
                  <a:pt x="200" y="384"/>
                </a:lnTo>
                <a:lnTo>
                  <a:pt x="212" y="392"/>
                </a:lnTo>
                <a:lnTo>
                  <a:pt x="223" y="396"/>
                </a:lnTo>
                <a:lnTo>
                  <a:pt x="234" y="392"/>
                </a:lnTo>
                <a:lnTo>
                  <a:pt x="245" y="384"/>
                </a:lnTo>
                <a:lnTo>
                  <a:pt x="255" y="368"/>
                </a:lnTo>
                <a:lnTo>
                  <a:pt x="265" y="349"/>
                </a:lnTo>
                <a:lnTo>
                  <a:pt x="273" y="325"/>
                </a:lnTo>
                <a:lnTo>
                  <a:pt x="238" y="320"/>
                </a:lnTo>
                <a:close/>
                <a:moveTo>
                  <a:pt x="310" y="232"/>
                </a:moveTo>
                <a:lnTo>
                  <a:pt x="309" y="254"/>
                </a:lnTo>
                <a:lnTo>
                  <a:pt x="308" y="272"/>
                </a:lnTo>
                <a:lnTo>
                  <a:pt x="306" y="290"/>
                </a:lnTo>
                <a:lnTo>
                  <a:pt x="302" y="306"/>
                </a:lnTo>
                <a:lnTo>
                  <a:pt x="331" y="316"/>
                </a:lnTo>
                <a:lnTo>
                  <a:pt x="358" y="330"/>
                </a:lnTo>
                <a:lnTo>
                  <a:pt x="373" y="308"/>
                </a:lnTo>
                <a:lnTo>
                  <a:pt x="385" y="285"/>
                </a:lnTo>
                <a:lnTo>
                  <a:pt x="393" y="260"/>
                </a:lnTo>
                <a:lnTo>
                  <a:pt x="396" y="232"/>
                </a:lnTo>
                <a:lnTo>
                  <a:pt x="310" y="232"/>
                </a:lnTo>
                <a:close/>
                <a:moveTo>
                  <a:pt x="159" y="232"/>
                </a:moveTo>
                <a:lnTo>
                  <a:pt x="162" y="267"/>
                </a:lnTo>
                <a:lnTo>
                  <a:pt x="166" y="299"/>
                </a:lnTo>
                <a:lnTo>
                  <a:pt x="201" y="295"/>
                </a:lnTo>
                <a:lnTo>
                  <a:pt x="239" y="295"/>
                </a:lnTo>
                <a:lnTo>
                  <a:pt x="278" y="301"/>
                </a:lnTo>
                <a:lnTo>
                  <a:pt x="284" y="268"/>
                </a:lnTo>
                <a:lnTo>
                  <a:pt x="286" y="232"/>
                </a:lnTo>
                <a:lnTo>
                  <a:pt x="159" y="232"/>
                </a:lnTo>
                <a:close/>
                <a:moveTo>
                  <a:pt x="48" y="232"/>
                </a:moveTo>
                <a:lnTo>
                  <a:pt x="50" y="255"/>
                </a:lnTo>
                <a:lnTo>
                  <a:pt x="56" y="275"/>
                </a:lnTo>
                <a:lnTo>
                  <a:pt x="62" y="292"/>
                </a:lnTo>
                <a:lnTo>
                  <a:pt x="71" y="308"/>
                </a:lnTo>
                <a:lnTo>
                  <a:pt x="82" y="324"/>
                </a:lnTo>
                <a:lnTo>
                  <a:pt x="98" y="317"/>
                </a:lnTo>
                <a:lnTo>
                  <a:pt x="119" y="311"/>
                </a:lnTo>
                <a:lnTo>
                  <a:pt x="142" y="304"/>
                </a:lnTo>
                <a:lnTo>
                  <a:pt x="139" y="281"/>
                </a:lnTo>
                <a:lnTo>
                  <a:pt x="137" y="257"/>
                </a:lnTo>
                <a:lnTo>
                  <a:pt x="135" y="232"/>
                </a:lnTo>
                <a:lnTo>
                  <a:pt x="48" y="232"/>
                </a:lnTo>
                <a:close/>
                <a:moveTo>
                  <a:pt x="278" y="141"/>
                </a:moveTo>
                <a:lnTo>
                  <a:pt x="250" y="146"/>
                </a:lnTo>
                <a:lnTo>
                  <a:pt x="223" y="148"/>
                </a:lnTo>
                <a:lnTo>
                  <a:pt x="193" y="146"/>
                </a:lnTo>
                <a:lnTo>
                  <a:pt x="166" y="143"/>
                </a:lnTo>
                <a:lnTo>
                  <a:pt x="162" y="173"/>
                </a:lnTo>
                <a:lnTo>
                  <a:pt x="159" y="208"/>
                </a:lnTo>
                <a:lnTo>
                  <a:pt x="286" y="208"/>
                </a:lnTo>
                <a:lnTo>
                  <a:pt x="284" y="173"/>
                </a:lnTo>
                <a:lnTo>
                  <a:pt x="278" y="141"/>
                </a:lnTo>
                <a:close/>
                <a:moveTo>
                  <a:pt x="82" y="117"/>
                </a:moveTo>
                <a:lnTo>
                  <a:pt x="69" y="138"/>
                </a:lnTo>
                <a:lnTo>
                  <a:pt x="59" y="160"/>
                </a:lnTo>
                <a:lnTo>
                  <a:pt x="51" y="184"/>
                </a:lnTo>
                <a:lnTo>
                  <a:pt x="48" y="208"/>
                </a:lnTo>
                <a:lnTo>
                  <a:pt x="135" y="208"/>
                </a:lnTo>
                <a:lnTo>
                  <a:pt x="138" y="172"/>
                </a:lnTo>
                <a:lnTo>
                  <a:pt x="143" y="137"/>
                </a:lnTo>
                <a:lnTo>
                  <a:pt x="119" y="131"/>
                </a:lnTo>
                <a:lnTo>
                  <a:pt x="99" y="124"/>
                </a:lnTo>
                <a:lnTo>
                  <a:pt x="82" y="117"/>
                </a:lnTo>
                <a:close/>
                <a:moveTo>
                  <a:pt x="358" y="111"/>
                </a:moveTo>
                <a:lnTo>
                  <a:pt x="331" y="125"/>
                </a:lnTo>
                <a:lnTo>
                  <a:pt x="302" y="136"/>
                </a:lnTo>
                <a:lnTo>
                  <a:pt x="308" y="171"/>
                </a:lnTo>
                <a:lnTo>
                  <a:pt x="310" y="208"/>
                </a:lnTo>
                <a:lnTo>
                  <a:pt x="396" y="208"/>
                </a:lnTo>
                <a:lnTo>
                  <a:pt x="393" y="183"/>
                </a:lnTo>
                <a:lnTo>
                  <a:pt x="385" y="158"/>
                </a:lnTo>
                <a:lnTo>
                  <a:pt x="373" y="133"/>
                </a:lnTo>
                <a:lnTo>
                  <a:pt x="358" y="111"/>
                </a:lnTo>
                <a:close/>
                <a:moveTo>
                  <a:pt x="270" y="54"/>
                </a:moveTo>
                <a:lnTo>
                  <a:pt x="281" y="71"/>
                </a:lnTo>
                <a:lnTo>
                  <a:pt x="289" y="90"/>
                </a:lnTo>
                <a:lnTo>
                  <a:pt x="297" y="113"/>
                </a:lnTo>
                <a:lnTo>
                  <a:pt x="319" y="105"/>
                </a:lnTo>
                <a:lnTo>
                  <a:pt x="342" y="95"/>
                </a:lnTo>
                <a:lnTo>
                  <a:pt x="320" y="77"/>
                </a:lnTo>
                <a:lnTo>
                  <a:pt x="296" y="64"/>
                </a:lnTo>
                <a:lnTo>
                  <a:pt x="270" y="54"/>
                </a:lnTo>
                <a:close/>
                <a:moveTo>
                  <a:pt x="175" y="54"/>
                </a:moveTo>
                <a:lnTo>
                  <a:pt x="146" y="65"/>
                </a:lnTo>
                <a:lnTo>
                  <a:pt x="121" y="80"/>
                </a:lnTo>
                <a:lnTo>
                  <a:pt x="98" y="99"/>
                </a:lnTo>
                <a:lnTo>
                  <a:pt x="121" y="108"/>
                </a:lnTo>
                <a:lnTo>
                  <a:pt x="149" y="115"/>
                </a:lnTo>
                <a:lnTo>
                  <a:pt x="155" y="91"/>
                </a:lnTo>
                <a:lnTo>
                  <a:pt x="165" y="72"/>
                </a:lnTo>
                <a:lnTo>
                  <a:pt x="175" y="54"/>
                </a:lnTo>
                <a:close/>
                <a:moveTo>
                  <a:pt x="223" y="49"/>
                </a:moveTo>
                <a:lnTo>
                  <a:pt x="212" y="52"/>
                </a:lnTo>
                <a:lnTo>
                  <a:pt x="200" y="61"/>
                </a:lnTo>
                <a:lnTo>
                  <a:pt x="190" y="75"/>
                </a:lnTo>
                <a:lnTo>
                  <a:pt x="180" y="96"/>
                </a:lnTo>
                <a:lnTo>
                  <a:pt x="171" y="120"/>
                </a:lnTo>
                <a:lnTo>
                  <a:pt x="203" y="124"/>
                </a:lnTo>
                <a:lnTo>
                  <a:pt x="238" y="124"/>
                </a:lnTo>
                <a:lnTo>
                  <a:pt x="273" y="120"/>
                </a:lnTo>
                <a:lnTo>
                  <a:pt x="265" y="95"/>
                </a:lnTo>
                <a:lnTo>
                  <a:pt x="255" y="75"/>
                </a:lnTo>
                <a:lnTo>
                  <a:pt x="245" y="61"/>
                </a:lnTo>
                <a:lnTo>
                  <a:pt x="234" y="52"/>
                </a:lnTo>
                <a:lnTo>
                  <a:pt x="223" y="49"/>
                </a:lnTo>
                <a:close/>
                <a:moveTo>
                  <a:pt x="223" y="0"/>
                </a:moveTo>
                <a:lnTo>
                  <a:pt x="259" y="3"/>
                </a:lnTo>
                <a:lnTo>
                  <a:pt x="293" y="11"/>
                </a:lnTo>
                <a:lnTo>
                  <a:pt x="325" y="25"/>
                </a:lnTo>
                <a:lnTo>
                  <a:pt x="354" y="42"/>
                </a:lnTo>
                <a:lnTo>
                  <a:pt x="380" y="65"/>
                </a:lnTo>
                <a:lnTo>
                  <a:pt x="402" y="90"/>
                </a:lnTo>
                <a:lnTo>
                  <a:pt x="420" y="120"/>
                </a:lnTo>
                <a:lnTo>
                  <a:pt x="433" y="151"/>
                </a:lnTo>
                <a:lnTo>
                  <a:pt x="442" y="186"/>
                </a:lnTo>
                <a:lnTo>
                  <a:pt x="445" y="222"/>
                </a:lnTo>
                <a:lnTo>
                  <a:pt x="442" y="258"/>
                </a:lnTo>
                <a:lnTo>
                  <a:pt x="433" y="292"/>
                </a:lnTo>
                <a:lnTo>
                  <a:pt x="420" y="325"/>
                </a:lnTo>
                <a:lnTo>
                  <a:pt x="402" y="353"/>
                </a:lnTo>
                <a:lnTo>
                  <a:pt x="380" y="379"/>
                </a:lnTo>
                <a:lnTo>
                  <a:pt x="354" y="402"/>
                </a:lnTo>
                <a:lnTo>
                  <a:pt x="325" y="420"/>
                </a:lnTo>
                <a:lnTo>
                  <a:pt x="293" y="434"/>
                </a:lnTo>
                <a:lnTo>
                  <a:pt x="259" y="441"/>
                </a:lnTo>
                <a:lnTo>
                  <a:pt x="223" y="445"/>
                </a:lnTo>
                <a:lnTo>
                  <a:pt x="187" y="441"/>
                </a:lnTo>
                <a:lnTo>
                  <a:pt x="152" y="434"/>
                </a:lnTo>
                <a:lnTo>
                  <a:pt x="120" y="420"/>
                </a:lnTo>
                <a:lnTo>
                  <a:pt x="91" y="402"/>
                </a:lnTo>
                <a:lnTo>
                  <a:pt x="66" y="379"/>
                </a:lnTo>
                <a:lnTo>
                  <a:pt x="43" y="353"/>
                </a:lnTo>
                <a:lnTo>
                  <a:pt x="25" y="325"/>
                </a:lnTo>
                <a:lnTo>
                  <a:pt x="11" y="292"/>
                </a:lnTo>
                <a:lnTo>
                  <a:pt x="2" y="258"/>
                </a:lnTo>
                <a:lnTo>
                  <a:pt x="0" y="222"/>
                </a:lnTo>
                <a:lnTo>
                  <a:pt x="2" y="186"/>
                </a:lnTo>
                <a:lnTo>
                  <a:pt x="11" y="151"/>
                </a:lnTo>
                <a:lnTo>
                  <a:pt x="25" y="120"/>
                </a:lnTo>
                <a:lnTo>
                  <a:pt x="43" y="90"/>
                </a:lnTo>
                <a:lnTo>
                  <a:pt x="66" y="65"/>
                </a:lnTo>
                <a:lnTo>
                  <a:pt x="91" y="42"/>
                </a:lnTo>
                <a:lnTo>
                  <a:pt x="120" y="25"/>
                </a:lnTo>
                <a:lnTo>
                  <a:pt x="152" y="11"/>
                </a:lnTo>
                <a:lnTo>
                  <a:pt x="187" y="3"/>
                </a:lnTo>
                <a:lnTo>
                  <a:pt x="223" y="0"/>
                </a:lnTo>
                <a:close/>
              </a:path>
            </a:pathLst>
          </a:custGeom>
          <a:solidFill>
            <a:srgbClr val="0096A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800" noProof="0" dirty="0"/>
          </a:p>
        </p:txBody>
      </p:sp>
      <p:grpSp>
        <p:nvGrpSpPr>
          <p:cNvPr id="120" name="Knop uitleg"/>
          <p:cNvGrpSpPr/>
          <p:nvPr userDrawn="1"/>
        </p:nvGrpSpPr>
        <p:grpSpPr>
          <a:xfrm>
            <a:off x="9508901" y="2860359"/>
            <a:ext cx="1947767" cy="2037397"/>
            <a:chOff x="9275416" y="2755352"/>
            <a:chExt cx="1944216" cy="2037397"/>
          </a:xfrm>
        </p:grpSpPr>
        <p:sp>
          <p:nvSpPr>
            <p:cNvPr id="43" name="Rechthoek: afgeronde hoeken 42"/>
            <p:cNvSpPr/>
            <p:nvPr userDrawn="1"/>
          </p:nvSpPr>
          <p:spPr>
            <a:xfrm>
              <a:off x="9275416" y="2755352"/>
              <a:ext cx="1944216" cy="2037397"/>
            </a:xfrm>
            <a:prstGeom prst="roundRect">
              <a:avLst>
                <a:gd name="adj" fmla="val 3052"/>
              </a:avLst>
            </a:prstGeom>
            <a:solidFill>
              <a:srgbClr val="FF7800"/>
            </a:solidFill>
            <a:ln>
              <a:noFill/>
            </a:ln>
            <a:effectLst>
              <a:outerShdw dist="50800" dir="2700000" algn="tl" rotWithShape="0">
                <a:srgbClr val="76717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42" name="Groep 41"/>
            <p:cNvGrpSpPr/>
            <p:nvPr userDrawn="1"/>
          </p:nvGrpSpPr>
          <p:grpSpPr>
            <a:xfrm>
              <a:off x="9434682" y="3006335"/>
              <a:ext cx="1625685" cy="1701927"/>
              <a:chOff x="9434682" y="3006335"/>
              <a:chExt cx="1625685" cy="1701927"/>
            </a:xfrm>
          </p:grpSpPr>
          <p:sp>
            <p:nvSpPr>
              <p:cNvPr id="36" name="Ovaal 35"/>
              <p:cNvSpPr/>
              <p:nvPr userDrawn="1"/>
            </p:nvSpPr>
            <p:spPr>
              <a:xfrm>
                <a:off x="9815476" y="3006335"/>
                <a:ext cx="864096" cy="86409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16" name="H2">
                <a:hlinkClick r:id="" action="ppaction://noaction"/>
              </p:cNvPr>
              <p:cNvSpPr txBox="1"/>
              <p:nvPr userDrawn="1"/>
            </p:nvSpPr>
            <p:spPr>
              <a:xfrm>
                <a:off x="9434682" y="3998106"/>
                <a:ext cx="1625685" cy="710156"/>
              </a:xfrm>
              <a:prstGeom prst="rect">
                <a:avLst/>
              </a:prstGeom>
              <a:noFill/>
            </p:spPr>
            <p:txBody>
              <a:bodyPr wrap="square" lIns="0" tIns="0" rIns="0" bIns="0" rtlCol="0" anchor="t">
                <a:noAutofit/>
              </a:bodyPr>
              <a:lstStyle/>
              <a:p>
                <a:pPr algn="ctr" defTabSz="1217512">
                  <a:spcBef>
                    <a:spcPts val="600"/>
                  </a:spcBef>
                  <a:spcAft>
                    <a:spcPts val="600"/>
                  </a:spcAft>
                </a:pPr>
                <a:r>
                  <a:rPr lang="nl-NL" sz="1200" kern="1200" noProof="0" dirty="0">
                    <a:solidFill>
                      <a:srgbClr val="FFFFFF"/>
                    </a:solidFill>
                    <a:latin typeface="Oswald" panose="02000503000000000000" pitchFamily="2" charset="0"/>
                    <a:ea typeface="+mn-ea"/>
                    <a:cs typeface="+mn-cs"/>
                  </a:rPr>
                  <a:t>Open deze dia in de diavoorstelling en klik</a:t>
                </a:r>
                <a:br>
                  <a:rPr lang="nl-NL" sz="1200" kern="1200" noProof="0" dirty="0">
                    <a:solidFill>
                      <a:srgbClr val="FFFFFF"/>
                    </a:solidFill>
                    <a:latin typeface="Oswald" panose="02000503000000000000" pitchFamily="2" charset="0"/>
                    <a:ea typeface="+mn-ea"/>
                    <a:cs typeface="+mn-cs"/>
                  </a:rPr>
                </a:br>
                <a:r>
                  <a:rPr lang="nl-NL" sz="1200" kern="1200" noProof="0" dirty="0">
                    <a:solidFill>
                      <a:srgbClr val="FFFFFF"/>
                    </a:solidFill>
                    <a:latin typeface="Oswald" panose="02000503000000000000" pitchFamily="2" charset="0"/>
                    <a:ea typeface="+mn-ea"/>
                    <a:cs typeface="+mn-cs"/>
                  </a:rPr>
                  <a:t>op de YouTube-link</a:t>
                </a:r>
                <a:endParaRPr lang="nl-NL" sz="1000" kern="1200" noProof="0" dirty="0">
                  <a:solidFill>
                    <a:srgbClr val="FFFFFF"/>
                  </a:solidFill>
                  <a:latin typeface="Oswald" panose="02000503000000000000" pitchFamily="2" charset="0"/>
                  <a:ea typeface="+mn-ea"/>
                  <a:cs typeface="+mn-cs"/>
                </a:endParaRPr>
              </a:p>
            </p:txBody>
          </p:sp>
          <p:grpSp>
            <p:nvGrpSpPr>
              <p:cNvPr id="117" name="Groep 116"/>
              <p:cNvGrpSpPr>
                <a:grpSpLocks noChangeAspect="1"/>
              </p:cNvGrpSpPr>
              <p:nvPr userDrawn="1"/>
            </p:nvGrpSpPr>
            <p:grpSpPr>
              <a:xfrm>
                <a:off x="10139574" y="3193941"/>
                <a:ext cx="215900" cy="464820"/>
                <a:chOff x="9836152" y="1052862"/>
                <a:chExt cx="269875" cy="581025"/>
              </a:xfrm>
              <a:solidFill>
                <a:schemeClr val="bg1"/>
              </a:solidFill>
            </p:grpSpPr>
            <p:sp>
              <p:nvSpPr>
                <p:cNvPr id="118" name="Freeform 300"/>
                <p:cNvSpPr>
                  <a:spLocks/>
                </p:cNvSpPr>
                <p:nvPr/>
              </p:nvSpPr>
              <p:spPr bwMode="auto">
                <a:xfrm>
                  <a:off x="9836152" y="1219549"/>
                  <a:ext cx="269875" cy="414338"/>
                </a:xfrm>
                <a:custGeom>
                  <a:avLst/>
                  <a:gdLst>
                    <a:gd name="T0" fmla="*/ 54 w 170"/>
                    <a:gd name="T1" fmla="*/ 0 h 261"/>
                    <a:gd name="T2" fmla="*/ 77 w 170"/>
                    <a:gd name="T3" fmla="*/ 0 h 261"/>
                    <a:gd name="T4" fmla="*/ 77 w 170"/>
                    <a:gd name="T5" fmla="*/ 67 h 261"/>
                    <a:gd name="T6" fmla="*/ 77 w 170"/>
                    <a:gd name="T7" fmla="*/ 73 h 261"/>
                    <a:gd name="T8" fmla="*/ 79 w 170"/>
                    <a:gd name="T9" fmla="*/ 75 h 261"/>
                    <a:gd name="T10" fmla="*/ 85 w 170"/>
                    <a:gd name="T11" fmla="*/ 75 h 261"/>
                    <a:gd name="T12" fmla="*/ 87 w 170"/>
                    <a:gd name="T13" fmla="*/ 75 h 261"/>
                    <a:gd name="T14" fmla="*/ 92 w 170"/>
                    <a:gd name="T15" fmla="*/ 73 h 261"/>
                    <a:gd name="T16" fmla="*/ 92 w 170"/>
                    <a:gd name="T17" fmla="*/ 67 h 261"/>
                    <a:gd name="T18" fmla="*/ 92 w 170"/>
                    <a:gd name="T19" fmla="*/ 0 h 261"/>
                    <a:gd name="T20" fmla="*/ 116 w 170"/>
                    <a:gd name="T21" fmla="*/ 0 h 261"/>
                    <a:gd name="T22" fmla="*/ 136 w 170"/>
                    <a:gd name="T23" fmla="*/ 8 h 261"/>
                    <a:gd name="T24" fmla="*/ 154 w 170"/>
                    <a:gd name="T25" fmla="*/ 21 h 261"/>
                    <a:gd name="T26" fmla="*/ 165 w 170"/>
                    <a:gd name="T27" fmla="*/ 42 h 261"/>
                    <a:gd name="T28" fmla="*/ 170 w 170"/>
                    <a:gd name="T29" fmla="*/ 65 h 261"/>
                    <a:gd name="T30" fmla="*/ 170 w 170"/>
                    <a:gd name="T31" fmla="*/ 160 h 261"/>
                    <a:gd name="T32" fmla="*/ 167 w 170"/>
                    <a:gd name="T33" fmla="*/ 181 h 261"/>
                    <a:gd name="T34" fmla="*/ 159 w 170"/>
                    <a:gd name="T35" fmla="*/ 204 h 261"/>
                    <a:gd name="T36" fmla="*/ 149 w 170"/>
                    <a:gd name="T37" fmla="*/ 225 h 261"/>
                    <a:gd name="T38" fmla="*/ 134 w 170"/>
                    <a:gd name="T39" fmla="*/ 245 h 261"/>
                    <a:gd name="T40" fmla="*/ 110 w 170"/>
                    <a:gd name="T41" fmla="*/ 258 h 261"/>
                    <a:gd name="T42" fmla="*/ 85 w 170"/>
                    <a:gd name="T43" fmla="*/ 261 h 261"/>
                    <a:gd name="T44" fmla="*/ 59 w 170"/>
                    <a:gd name="T45" fmla="*/ 258 h 261"/>
                    <a:gd name="T46" fmla="*/ 36 w 170"/>
                    <a:gd name="T47" fmla="*/ 245 h 261"/>
                    <a:gd name="T48" fmla="*/ 20 w 170"/>
                    <a:gd name="T49" fmla="*/ 225 h 261"/>
                    <a:gd name="T50" fmla="*/ 7 w 170"/>
                    <a:gd name="T51" fmla="*/ 204 h 261"/>
                    <a:gd name="T52" fmla="*/ 2 w 170"/>
                    <a:gd name="T53" fmla="*/ 181 h 261"/>
                    <a:gd name="T54" fmla="*/ 0 w 170"/>
                    <a:gd name="T55" fmla="*/ 160 h 261"/>
                    <a:gd name="T56" fmla="*/ 0 w 170"/>
                    <a:gd name="T57" fmla="*/ 65 h 261"/>
                    <a:gd name="T58" fmla="*/ 5 w 170"/>
                    <a:gd name="T59" fmla="*/ 42 h 261"/>
                    <a:gd name="T60" fmla="*/ 15 w 170"/>
                    <a:gd name="T61" fmla="*/ 21 h 261"/>
                    <a:gd name="T62" fmla="*/ 33 w 170"/>
                    <a:gd name="T63" fmla="*/ 8 h 261"/>
                    <a:gd name="T64" fmla="*/ 54 w 170"/>
                    <a:gd name="T65"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0" h="261">
                      <a:moveTo>
                        <a:pt x="54" y="0"/>
                      </a:moveTo>
                      <a:lnTo>
                        <a:pt x="77" y="0"/>
                      </a:lnTo>
                      <a:lnTo>
                        <a:pt x="77" y="67"/>
                      </a:lnTo>
                      <a:lnTo>
                        <a:pt x="77" y="73"/>
                      </a:lnTo>
                      <a:lnTo>
                        <a:pt x="79" y="75"/>
                      </a:lnTo>
                      <a:lnTo>
                        <a:pt x="85" y="75"/>
                      </a:lnTo>
                      <a:lnTo>
                        <a:pt x="87" y="75"/>
                      </a:lnTo>
                      <a:lnTo>
                        <a:pt x="92" y="73"/>
                      </a:lnTo>
                      <a:lnTo>
                        <a:pt x="92" y="67"/>
                      </a:lnTo>
                      <a:lnTo>
                        <a:pt x="92" y="0"/>
                      </a:lnTo>
                      <a:lnTo>
                        <a:pt x="116" y="0"/>
                      </a:lnTo>
                      <a:lnTo>
                        <a:pt x="136" y="8"/>
                      </a:lnTo>
                      <a:lnTo>
                        <a:pt x="154" y="21"/>
                      </a:lnTo>
                      <a:lnTo>
                        <a:pt x="165" y="42"/>
                      </a:lnTo>
                      <a:lnTo>
                        <a:pt x="170" y="65"/>
                      </a:lnTo>
                      <a:lnTo>
                        <a:pt x="170" y="160"/>
                      </a:lnTo>
                      <a:lnTo>
                        <a:pt x="167" y="181"/>
                      </a:lnTo>
                      <a:lnTo>
                        <a:pt x="159" y="204"/>
                      </a:lnTo>
                      <a:lnTo>
                        <a:pt x="149" y="225"/>
                      </a:lnTo>
                      <a:lnTo>
                        <a:pt x="134" y="245"/>
                      </a:lnTo>
                      <a:lnTo>
                        <a:pt x="110" y="258"/>
                      </a:lnTo>
                      <a:lnTo>
                        <a:pt x="85" y="261"/>
                      </a:lnTo>
                      <a:lnTo>
                        <a:pt x="59" y="258"/>
                      </a:lnTo>
                      <a:lnTo>
                        <a:pt x="36" y="245"/>
                      </a:lnTo>
                      <a:lnTo>
                        <a:pt x="20" y="225"/>
                      </a:lnTo>
                      <a:lnTo>
                        <a:pt x="7" y="204"/>
                      </a:lnTo>
                      <a:lnTo>
                        <a:pt x="2" y="181"/>
                      </a:lnTo>
                      <a:lnTo>
                        <a:pt x="0" y="160"/>
                      </a:lnTo>
                      <a:lnTo>
                        <a:pt x="0" y="65"/>
                      </a:lnTo>
                      <a:lnTo>
                        <a:pt x="5" y="42"/>
                      </a:lnTo>
                      <a:lnTo>
                        <a:pt x="15" y="21"/>
                      </a:lnTo>
                      <a:lnTo>
                        <a:pt x="33" y="8"/>
                      </a:lnTo>
                      <a:lnTo>
                        <a:pt x="54" y="0"/>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800" noProof="0" dirty="0">
                    <a:solidFill>
                      <a:schemeClr val="bg1"/>
                    </a:solidFill>
                  </a:endParaRPr>
                </a:p>
              </p:txBody>
            </p:sp>
            <p:sp>
              <p:nvSpPr>
                <p:cNvPr id="119" name="Freeform 301"/>
                <p:cNvSpPr>
                  <a:spLocks/>
                </p:cNvSpPr>
                <p:nvPr/>
              </p:nvSpPr>
              <p:spPr bwMode="auto">
                <a:xfrm>
                  <a:off x="9864727" y="1052862"/>
                  <a:ext cx="122238" cy="163513"/>
                </a:xfrm>
                <a:custGeom>
                  <a:avLst/>
                  <a:gdLst>
                    <a:gd name="T0" fmla="*/ 15 w 77"/>
                    <a:gd name="T1" fmla="*/ 0 h 103"/>
                    <a:gd name="T2" fmla="*/ 18 w 77"/>
                    <a:gd name="T3" fmla="*/ 0 h 103"/>
                    <a:gd name="T4" fmla="*/ 23 w 77"/>
                    <a:gd name="T5" fmla="*/ 5 h 103"/>
                    <a:gd name="T6" fmla="*/ 23 w 77"/>
                    <a:gd name="T7" fmla="*/ 10 h 103"/>
                    <a:gd name="T8" fmla="*/ 23 w 77"/>
                    <a:gd name="T9" fmla="*/ 13 h 103"/>
                    <a:gd name="T10" fmla="*/ 23 w 77"/>
                    <a:gd name="T11" fmla="*/ 13 h 103"/>
                    <a:gd name="T12" fmla="*/ 23 w 77"/>
                    <a:gd name="T13" fmla="*/ 15 h 103"/>
                    <a:gd name="T14" fmla="*/ 23 w 77"/>
                    <a:gd name="T15" fmla="*/ 15 h 103"/>
                    <a:gd name="T16" fmla="*/ 20 w 77"/>
                    <a:gd name="T17" fmla="*/ 18 h 103"/>
                    <a:gd name="T18" fmla="*/ 20 w 77"/>
                    <a:gd name="T19" fmla="*/ 23 h 103"/>
                    <a:gd name="T20" fmla="*/ 18 w 77"/>
                    <a:gd name="T21" fmla="*/ 28 h 103"/>
                    <a:gd name="T22" fmla="*/ 20 w 77"/>
                    <a:gd name="T23" fmla="*/ 36 h 103"/>
                    <a:gd name="T24" fmla="*/ 23 w 77"/>
                    <a:gd name="T25" fmla="*/ 44 h 103"/>
                    <a:gd name="T26" fmla="*/ 28 w 77"/>
                    <a:gd name="T27" fmla="*/ 49 h 103"/>
                    <a:gd name="T28" fmla="*/ 33 w 77"/>
                    <a:gd name="T29" fmla="*/ 51 h 103"/>
                    <a:gd name="T30" fmla="*/ 43 w 77"/>
                    <a:gd name="T31" fmla="*/ 56 h 103"/>
                    <a:gd name="T32" fmla="*/ 54 w 77"/>
                    <a:gd name="T33" fmla="*/ 62 h 103"/>
                    <a:gd name="T34" fmla="*/ 61 w 77"/>
                    <a:gd name="T35" fmla="*/ 69 h 103"/>
                    <a:gd name="T36" fmla="*/ 67 w 77"/>
                    <a:gd name="T37" fmla="*/ 74 h 103"/>
                    <a:gd name="T38" fmla="*/ 72 w 77"/>
                    <a:gd name="T39" fmla="*/ 82 h 103"/>
                    <a:gd name="T40" fmla="*/ 74 w 77"/>
                    <a:gd name="T41" fmla="*/ 93 h 103"/>
                    <a:gd name="T42" fmla="*/ 77 w 77"/>
                    <a:gd name="T43" fmla="*/ 103 h 103"/>
                    <a:gd name="T44" fmla="*/ 56 w 77"/>
                    <a:gd name="T45" fmla="*/ 103 h 103"/>
                    <a:gd name="T46" fmla="*/ 54 w 77"/>
                    <a:gd name="T47" fmla="*/ 98 h 103"/>
                    <a:gd name="T48" fmla="*/ 51 w 77"/>
                    <a:gd name="T49" fmla="*/ 87 h 103"/>
                    <a:gd name="T50" fmla="*/ 46 w 77"/>
                    <a:gd name="T51" fmla="*/ 82 h 103"/>
                    <a:gd name="T52" fmla="*/ 43 w 77"/>
                    <a:gd name="T53" fmla="*/ 77 h 103"/>
                    <a:gd name="T54" fmla="*/ 36 w 77"/>
                    <a:gd name="T55" fmla="*/ 74 h 103"/>
                    <a:gd name="T56" fmla="*/ 23 w 77"/>
                    <a:gd name="T57" fmla="*/ 69 h 103"/>
                    <a:gd name="T58" fmla="*/ 15 w 77"/>
                    <a:gd name="T59" fmla="*/ 62 h 103"/>
                    <a:gd name="T60" fmla="*/ 7 w 77"/>
                    <a:gd name="T61" fmla="*/ 54 h 103"/>
                    <a:gd name="T62" fmla="*/ 2 w 77"/>
                    <a:gd name="T63" fmla="*/ 46 h 103"/>
                    <a:gd name="T64" fmla="*/ 0 w 77"/>
                    <a:gd name="T65" fmla="*/ 38 h 103"/>
                    <a:gd name="T66" fmla="*/ 0 w 77"/>
                    <a:gd name="T67" fmla="*/ 28 h 103"/>
                    <a:gd name="T68" fmla="*/ 0 w 77"/>
                    <a:gd name="T69" fmla="*/ 20 h 103"/>
                    <a:gd name="T70" fmla="*/ 2 w 77"/>
                    <a:gd name="T71" fmla="*/ 13 h 103"/>
                    <a:gd name="T72" fmla="*/ 5 w 77"/>
                    <a:gd name="T73" fmla="*/ 7 h 103"/>
                    <a:gd name="T74" fmla="*/ 5 w 77"/>
                    <a:gd name="T75" fmla="*/ 5 h 103"/>
                    <a:gd name="T76" fmla="*/ 5 w 77"/>
                    <a:gd name="T77" fmla="*/ 5 h 103"/>
                    <a:gd name="T78" fmla="*/ 10 w 77"/>
                    <a:gd name="T79" fmla="*/ 0 h 103"/>
                    <a:gd name="T80" fmla="*/ 15 w 77"/>
                    <a:gd name="T81"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7" h="103">
                      <a:moveTo>
                        <a:pt x="15" y="0"/>
                      </a:moveTo>
                      <a:lnTo>
                        <a:pt x="18" y="0"/>
                      </a:lnTo>
                      <a:lnTo>
                        <a:pt x="23" y="5"/>
                      </a:lnTo>
                      <a:lnTo>
                        <a:pt x="23" y="10"/>
                      </a:lnTo>
                      <a:lnTo>
                        <a:pt x="23" y="13"/>
                      </a:lnTo>
                      <a:lnTo>
                        <a:pt x="23" y="13"/>
                      </a:lnTo>
                      <a:lnTo>
                        <a:pt x="23" y="15"/>
                      </a:lnTo>
                      <a:lnTo>
                        <a:pt x="23" y="15"/>
                      </a:lnTo>
                      <a:lnTo>
                        <a:pt x="20" y="18"/>
                      </a:lnTo>
                      <a:lnTo>
                        <a:pt x="20" y="23"/>
                      </a:lnTo>
                      <a:lnTo>
                        <a:pt x="18" y="28"/>
                      </a:lnTo>
                      <a:lnTo>
                        <a:pt x="20" y="36"/>
                      </a:lnTo>
                      <a:lnTo>
                        <a:pt x="23" y="44"/>
                      </a:lnTo>
                      <a:lnTo>
                        <a:pt x="28" y="49"/>
                      </a:lnTo>
                      <a:lnTo>
                        <a:pt x="33" y="51"/>
                      </a:lnTo>
                      <a:lnTo>
                        <a:pt x="43" y="56"/>
                      </a:lnTo>
                      <a:lnTo>
                        <a:pt x="54" y="62"/>
                      </a:lnTo>
                      <a:lnTo>
                        <a:pt x="61" y="69"/>
                      </a:lnTo>
                      <a:lnTo>
                        <a:pt x="67" y="74"/>
                      </a:lnTo>
                      <a:lnTo>
                        <a:pt x="72" y="82"/>
                      </a:lnTo>
                      <a:lnTo>
                        <a:pt x="74" y="93"/>
                      </a:lnTo>
                      <a:lnTo>
                        <a:pt x="77" y="103"/>
                      </a:lnTo>
                      <a:lnTo>
                        <a:pt x="56" y="103"/>
                      </a:lnTo>
                      <a:lnTo>
                        <a:pt x="54" y="98"/>
                      </a:lnTo>
                      <a:lnTo>
                        <a:pt x="51" y="87"/>
                      </a:lnTo>
                      <a:lnTo>
                        <a:pt x="46" y="82"/>
                      </a:lnTo>
                      <a:lnTo>
                        <a:pt x="43" y="77"/>
                      </a:lnTo>
                      <a:lnTo>
                        <a:pt x="36" y="74"/>
                      </a:lnTo>
                      <a:lnTo>
                        <a:pt x="23" y="69"/>
                      </a:lnTo>
                      <a:lnTo>
                        <a:pt x="15" y="62"/>
                      </a:lnTo>
                      <a:lnTo>
                        <a:pt x="7" y="54"/>
                      </a:lnTo>
                      <a:lnTo>
                        <a:pt x="2" y="46"/>
                      </a:lnTo>
                      <a:lnTo>
                        <a:pt x="0" y="38"/>
                      </a:lnTo>
                      <a:lnTo>
                        <a:pt x="0" y="28"/>
                      </a:lnTo>
                      <a:lnTo>
                        <a:pt x="0" y="20"/>
                      </a:lnTo>
                      <a:lnTo>
                        <a:pt x="2" y="13"/>
                      </a:lnTo>
                      <a:lnTo>
                        <a:pt x="5" y="7"/>
                      </a:lnTo>
                      <a:lnTo>
                        <a:pt x="5" y="5"/>
                      </a:lnTo>
                      <a:lnTo>
                        <a:pt x="5" y="5"/>
                      </a:lnTo>
                      <a:lnTo>
                        <a:pt x="10" y="0"/>
                      </a:lnTo>
                      <a:lnTo>
                        <a:pt x="15" y="0"/>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800" noProof="0" dirty="0">
                    <a:solidFill>
                      <a:schemeClr val="bg1"/>
                    </a:solidFill>
                  </a:endParaRPr>
                </a:p>
              </p:txBody>
            </p:sp>
          </p:grpSp>
        </p:grpSp>
      </p:grpSp>
      <p:sp>
        <p:nvSpPr>
          <p:cNvPr id="58" name="Tijdelijke aanduiding voor tekst 58"/>
          <p:cNvSpPr txBox="1">
            <a:spLocks/>
          </p:cNvSpPr>
          <p:nvPr userDrawn="1"/>
        </p:nvSpPr>
        <p:spPr>
          <a:xfrm>
            <a:off x="1" y="6750000"/>
            <a:ext cx="12192000" cy="108000"/>
          </a:xfrm>
          <a:prstGeom prst="rect">
            <a:avLst/>
          </a:prstGeom>
          <a:solidFill>
            <a:srgbClr val="0096A5"/>
          </a:solidFill>
          <a:effectLst>
            <a:innerShdw blurRad="114300" dist="38100" dir="16200000">
              <a:prstClr val="black">
                <a:alpha val="20000"/>
              </a:prstClr>
            </a:innerShdw>
          </a:effectLst>
        </p:spPr>
        <p:txBody>
          <a:bodyPr vert="horz" lIns="72000" tIns="108000" rIns="72000" bIns="36000" rtlCol="0" anchor="ctr">
            <a:noAutofit/>
          </a:bodyPr>
          <a:lstStyle>
            <a:lvl1pPr marL="180975" indent="-180975" algn="ctr" defTabSz="914400" rtl="0" eaLnBrk="1" latinLnBrk="0" hangingPunct="1">
              <a:lnSpc>
                <a:spcPct val="90000"/>
              </a:lnSpc>
              <a:spcBef>
                <a:spcPts val="600"/>
              </a:spcBef>
              <a:spcAft>
                <a:spcPts val="600"/>
              </a:spcAft>
              <a:buClr>
                <a:schemeClr val="accent2"/>
              </a:buClr>
              <a:buFont typeface="Courier New" panose="02070309020205020404" pitchFamily="49" charset="0"/>
              <a:buChar char="o"/>
              <a:defRPr lang="nl-NL" sz="2000" kern="1200" cap="all" baseline="0" smtClean="0">
                <a:solidFill>
                  <a:schemeClr val="bg1"/>
                </a:solidFill>
                <a:effectLst/>
                <a:latin typeface="+mj-lt"/>
                <a:ea typeface="+mn-ea"/>
                <a:cs typeface="+mn-cs"/>
              </a:defRPr>
            </a:lvl1pPr>
            <a:lvl2pPr marL="360363" indent="-179388" algn="l" defTabSz="914400" rtl="0" eaLnBrk="1" latinLnBrk="0" hangingPunct="1">
              <a:lnSpc>
                <a:spcPct val="90000"/>
              </a:lnSpc>
              <a:spcBef>
                <a:spcPts val="600"/>
              </a:spcBef>
              <a:spcAft>
                <a:spcPts val="600"/>
              </a:spcAft>
              <a:buClr>
                <a:schemeClr val="accent2"/>
              </a:buClr>
              <a:buSzPct val="100000"/>
              <a:buFont typeface="Arial" panose="020B0604020202020204" pitchFamily="34" charset="0"/>
              <a:buChar char="•"/>
              <a:defRPr lang="nl-NL" sz="1600" kern="1200" smtClean="0">
                <a:solidFill>
                  <a:schemeClr val="accent1"/>
                </a:solidFill>
                <a:latin typeface="+mn-lt"/>
                <a:ea typeface="+mn-ea"/>
                <a:cs typeface="+mn-cs"/>
              </a:defRPr>
            </a:lvl2pPr>
            <a:lvl3pPr marL="541338" indent="-180975" algn="l" defTabSz="914400" rtl="0" eaLnBrk="1" latinLnBrk="0" hangingPunct="1">
              <a:lnSpc>
                <a:spcPct val="90000"/>
              </a:lnSpc>
              <a:spcBef>
                <a:spcPts val="600"/>
              </a:spcBef>
              <a:spcAft>
                <a:spcPts val="600"/>
              </a:spcAft>
              <a:buClr>
                <a:schemeClr val="accent2"/>
              </a:buClr>
              <a:buSzPct val="100000"/>
              <a:buFont typeface="Arial" panose="020B0604020202020204" pitchFamily="34" charset="0"/>
              <a:buChar char="-"/>
              <a:defRPr lang="nl-NL" sz="1600" kern="1200" smtClean="0">
                <a:solidFill>
                  <a:schemeClr val="accent1">
                    <a:lumMod val="40000"/>
                    <a:lumOff val="60000"/>
                  </a:schemeClr>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lang="nl-NL" sz="1600" b="0" i="0" kern="1200" smtClean="0">
                <a:solidFill>
                  <a:schemeClr val="accent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lang="en-US" sz="1400" b="0" i="0" kern="1200" cap="all" baseline="0">
                <a:solidFill>
                  <a:schemeClr val="accent1"/>
                </a:solidFill>
                <a:latin typeface="+mn-lt"/>
                <a:ea typeface="+mn-ea"/>
                <a:cs typeface="+mn-cs"/>
              </a:defRPr>
            </a:lvl5pPr>
            <a:lvl6pPr marL="180975" indent="-180975" algn="l" defTabSz="914400" rtl="0" eaLnBrk="1" latinLnBrk="0" hangingPunct="1">
              <a:lnSpc>
                <a:spcPct val="90000"/>
              </a:lnSpc>
              <a:spcBef>
                <a:spcPts val="600"/>
              </a:spcBef>
              <a:spcAft>
                <a:spcPts val="600"/>
              </a:spcAft>
              <a:buClr>
                <a:schemeClr val="accent2"/>
              </a:buClr>
              <a:buFont typeface="Courier New" panose="02070309020205020404" pitchFamily="49" charset="0"/>
              <a:buChar char="o"/>
              <a:defRPr sz="1600" kern="1200">
                <a:solidFill>
                  <a:schemeClr val="accent1"/>
                </a:solidFill>
                <a:latin typeface="+mn-lt"/>
                <a:ea typeface="+mn-ea"/>
                <a:cs typeface="+mn-cs"/>
              </a:defRPr>
            </a:lvl6pPr>
            <a:lvl7pPr marL="360363" indent="-179388" algn="l" defTabSz="914400" rtl="0" eaLnBrk="1" latinLnBrk="0" hangingPunct="1">
              <a:lnSpc>
                <a:spcPct val="90000"/>
              </a:lnSpc>
              <a:spcBef>
                <a:spcPts val="600"/>
              </a:spcBef>
              <a:spcAft>
                <a:spcPts val="600"/>
              </a:spcAft>
              <a:buClr>
                <a:schemeClr val="accent2"/>
              </a:buClr>
              <a:buSzPct val="100000"/>
              <a:buFont typeface="Arial" panose="020B0604020202020204" pitchFamily="34" charset="0"/>
              <a:buChar char="•"/>
              <a:defRPr sz="1600" kern="1200">
                <a:solidFill>
                  <a:schemeClr val="accent1"/>
                </a:solidFill>
                <a:latin typeface="+mn-lt"/>
                <a:ea typeface="+mn-ea"/>
                <a:cs typeface="+mn-cs"/>
              </a:defRPr>
            </a:lvl7pPr>
            <a:lvl8pPr marL="541338" indent="-180975"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600" kern="1200">
                <a:solidFill>
                  <a:schemeClr val="accent1"/>
                </a:solidFill>
                <a:latin typeface="+mn-lt"/>
                <a:ea typeface="+mn-ea"/>
                <a:cs typeface="+mn-cs"/>
              </a:defRPr>
            </a:lvl8pPr>
            <a:lvl9pPr marL="0" indent="0" algn="l" defTabSz="914400" rtl="0" eaLnBrk="1" latinLnBrk="0" hangingPunct="1">
              <a:lnSpc>
                <a:spcPct val="90000"/>
              </a:lnSpc>
              <a:spcBef>
                <a:spcPts val="600"/>
              </a:spcBef>
              <a:spcAft>
                <a:spcPts val="600"/>
              </a:spcAft>
              <a:buFont typeface="Arial" panose="020B0604020202020204" pitchFamily="34" charset="0"/>
              <a:buNone/>
              <a:defRPr sz="1600" b="0" kern="1200">
                <a:solidFill>
                  <a:schemeClr val="accent1"/>
                </a:solidFill>
                <a:latin typeface="+mn-lt"/>
                <a:ea typeface="+mn-ea"/>
                <a:cs typeface="+mn-cs"/>
              </a:defRPr>
            </a:lvl9pPr>
          </a:lstStyle>
          <a:p>
            <a:pPr marL="0" indent="0">
              <a:buNone/>
            </a:pPr>
            <a:endParaRPr lang="nl-NL" sz="2000" noProof="0" dirty="0"/>
          </a:p>
        </p:txBody>
      </p:sp>
      <p:cxnSp>
        <p:nvCxnSpPr>
          <p:cNvPr id="60" name="Rechte verbindingslijn 59"/>
          <p:cNvCxnSpPr>
            <a:cxnSpLocks/>
          </p:cNvCxnSpPr>
          <p:nvPr userDrawn="1"/>
        </p:nvCxnSpPr>
        <p:spPr>
          <a:xfrm>
            <a:off x="693962" y="1124808"/>
            <a:ext cx="9946827" cy="0"/>
          </a:xfrm>
          <a:prstGeom prst="line">
            <a:avLst/>
          </a:prstGeom>
          <a:ln w="12700">
            <a:solidFill>
              <a:srgbClr val="E7E6E6"/>
            </a:solidFill>
          </a:ln>
        </p:spPr>
        <p:style>
          <a:lnRef idx="1">
            <a:schemeClr val="accent1"/>
          </a:lnRef>
          <a:fillRef idx="0">
            <a:schemeClr val="accent1"/>
          </a:fillRef>
          <a:effectRef idx="0">
            <a:schemeClr val="accent1"/>
          </a:effectRef>
          <a:fontRef idx="minor">
            <a:schemeClr val="tx1"/>
          </a:fontRef>
        </p:style>
      </p:cxnSp>
      <p:sp>
        <p:nvSpPr>
          <p:cNvPr id="61" name="Vrije vorm 308"/>
          <p:cNvSpPr/>
          <p:nvPr userDrawn="1"/>
        </p:nvSpPr>
        <p:spPr>
          <a:xfrm>
            <a:off x="11056395" y="692697"/>
            <a:ext cx="434787" cy="433993"/>
          </a:xfrm>
          <a:custGeom>
            <a:avLst/>
            <a:gdLst>
              <a:gd name="connsiteX0" fmla="*/ 3160837 w 6321674"/>
              <a:gd name="connsiteY0" fmla="*/ 0 h 6321674"/>
              <a:gd name="connsiteX1" fmla="*/ 6321674 w 6321674"/>
              <a:gd name="connsiteY1" fmla="*/ 3160837 h 6321674"/>
              <a:gd name="connsiteX2" fmla="*/ 6073280 w 6321674"/>
              <a:gd name="connsiteY2" fmla="*/ 4391178 h 6321674"/>
              <a:gd name="connsiteX3" fmla="*/ 6050767 w 6321674"/>
              <a:gd name="connsiteY3" fmla="*/ 4437912 h 6321674"/>
              <a:gd name="connsiteX4" fmla="*/ 5808464 w 6321674"/>
              <a:gd name="connsiteY4" fmla="*/ 4437912 h 6321674"/>
              <a:gd name="connsiteX5" fmla="*/ 4886641 w 6321674"/>
              <a:gd name="connsiteY5" fmla="*/ 3516089 h 6321674"/>
              <a:gd name="connsiteX6" fmla="*/ 4886641 w 6321674"/>
              <a:gd name="connsiteY6" fmla="*/ 2976234 h 6321674"/>
              <a:gd name="connsiteX7" fmla="*/ 4861424 w 6321674"/>
              <a:gd name="connsiteY7" fmla="*/ 2811002 h 6321674"/>
              <a:gd name="connsiteX8" fmla="*/ 3160837 w 6321674"/>
              <a:gd name="connsiteY8" fmla="*/ 1424984 h 6321674"/>
              <a:gd name="connsiteX9" fmla="*/ 1759746 w 6321674"/>
              <a:gd name="connsiteY9" fmla="*/ 1424984 h 6321674"/>
              <a:gd name="connsiteX10" fmla="*/ 2750811 w 6321674"/>
              <a:gd name="connsiteY10" fmla="*/ 2416049 h 6321674"/>
              <a:gd name="connsiteX11" fmla="*/ 2828413 w 6321674"/>
              <a:gd name="connsiteY11" fmla="*/ 2373928 h 6321674"/>
              <a:gd name="connsiteX12" fmla="*/ 3160836 w 6321674"/>
              <a:gd name="connsiteY12" fmla="*/ 2306815 h 6321674"/>
              <a:gd name="connsiteX13" fmla="*/ 4014858 w 6321674"/>
              <a:gd name="connsiteY13" fmla="*/ 3160837 h 6321674"/>
              <a:gd name="connsiteX14" fmla="*/ 3947745 w 6321674"/>
              <a:gd name="connsiteY14" fmla="*/ 3493261 h 6321674"/>
              <a:gd name="connsiteX15" fmla="*/ 3905624 w 6321674"/>
              <a:gd name="connsiteY15" fmla="*/ 3570862 h 6321674"/>
              <a:gd name="connsiteX16" fmla="*/ 4978204 w 6321674"/>
              <a:gd name="connsiteY16" fmla="*/ 4651491 h 6321674"/>
              <a:gd name="connsiteX17" fmla="*/ 5564528 w 6321674"/>
              <a:gd name="connsiteY17" fmla="*/ 4886642 h 6321674"/>
              <a:gd name="connsiteX18" fmla="*/ 5807033 w 6321674"/>
              <a:gd name="connsiteY18" fmla="*/ 4886642 h 6321674"/>
              <a:gd name="connsiteX19" fmla="*/ 5781853 w 6321674"/>
              <a:gd name="connsiteY19" fmla="*/ 4928091 h 6321674"/>
              <a:gd name="connsiteX20" fmla="*/ 3160837 w 6321674"/>
              <a:gd name="connsiteY20" fmla="*/ 6321674 h 6321674"/>
              <a:gd name="connsiteX21" fmla="*/ 0 w 6321674"/>
              <a:gd name="connsiteY21" fmla="*/ 3160837 h 6321674"/>
              <a:gd name="connsiteX22" fmla="*/ 248395 w 6321674"/>
              <a:gd name="connsiteY22" fmla="*/ 1930497 h 6321674"/>
              <a:gd name="connsiteX23" fmla="*/ 278958 w 6321674"/>
              <a:gd name="connsiteY23" fmla="*/ 1867050 h 6321674"/>
              <a:gd name="connsiteX24" fmla="*/ 523257 w 6321674"/>
              <a:gd name="connsiteY24" fmla="*/ 1867050 h 6321674"/>
              <a:gd name="connsiteX25" fmla="*/ 1445080 w 6321674"/>
              <a:gd name="connsiteY25" fmla="*/ 2788873 h 6321674"/>
              <a:gd name="connsiteX26" fmla="*/ 1445080 w 6321674"/>
              <a:gd name="connsiteY26" fmla="*/ 3411271 h 6321674"/>
              <a:gd name="connsiteX27" fmla="*/ 1460251 w 6321674"/>
              <a:gd name="connsiteY27" fmla="*/ 3510672 h 6321674"/>
              <a:gd name="connsiteX28" fmla="*/ 3160837 w 6321674"/>
              <a:gd name="connsiteY28" fmla="*/ 4896690 h 6321674"/>
              <a:gd name="connsiteX29" fmla="*/ 4561928 w 6321674"/>
              <a:gd name="connsiteY29" fmla="*/ 4896690 h 6321674"/>
              <a:gd name="connsiteX30" fmla="*/ 3570862 w 6321674"/>
              <a:gd name="connsiteY30" fmla="*/ 3905624 h 6321674"/>
              <a:gd name="connsiteX31" fmla="*/ 3493260 w 6321674"/>
              <a:gd name="connsiteY31" fmla="*/ 3947745 h 6321674"/>
              <a:gd name="connsiteX32" fmla="*/ 3160836 w 6321674"/>
              <a:gd name="connsiteY32" fmla="*/ 4014859 h 6321674"/>
              <a:gd name="connsiteX33" fmla="*/ 2306814 w 6321674"/>
              <a:gd name="connsiteY33" fmla="*/ 3160837 h 6321674"/>
              <a:gd name="connsiteX34" fmla="*/ 2373928 w 6321674"/>
              <a:gd name="connsiteY34" fmla="*/ 2828413 h 6321674"/>
              <a:gd name="connsiteX35" fmla="*/ 2416050 w 6321674"/>
              <a:gd name="connsiteY35" fmla="*/ 2750811 h 6321674"/>
              <a:gd name="connsiteX36" fmla="*/ 1433758 w 6321674"/>
              <a:gd name="connsiteY36" fmla="*/ 1759384 h 6321674"/>
              <a:gd name="connsiteX37" fmla="*/ 731545 w 6321674"/>
              <a:gd name="connsiteY37" fmla="*/ 1403612 h 6321674"/>
              <a:gd name="connsiteX38" fmla="*/ 533729 w 6321674"/>
              <a:gd name="connsiteY38" fmla="*/ 1403612 h 6321674"/>
              <a:gd name="connsiteX39" fmla="*/ 539822 w 6321674"/>
              <a:gd name="connsiteY39" fmla="*/ 1393583 h 6321674"/>
              <a:gd name="connsiteX40" fmla="*/ 3160837 w 6321674"/>
              <a:gd name="connsiteY40" fmla="*/ 0 h 632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321674" h="6321674">
                <a:moveTo>
                  <a:pt x="3160837" y="0"/>
                </a:moveTo>
                <a:cubicBezTo>
                  <a:pt x="4906519" y="0"/>
                  <a:pt x="6321674" y="1415155"/>
                  <a:pt x="6321674" y="3160837"/>
                </a:cubicBezTo>
                <a:cubicBezTo>
                  <a:pt x="6321674" y="3597258"/>
                  <a:pt x="6233227" y="4013020"/>
                  <a:pt x="6073280" y="4391178"/>
                </a:cubicBezTo>
                <a:lnTo>
                  <a:pt x="6050767" y="4437912"/>
                </a:lnTo>
                <a:lnTo>
                  <a:pt x="5808464" y="4437912"/>
                </a:lnTo>
                <a:cubicBezTo>
                  <a:pt x="5299355" y="4437912"/>
                  <a:pt x="4886641" y="4025198"/>
                  <a:pt x="4886641" y="3516089"/>
                </a:cubicBezTo>
                <a:lnTo>
                  <a:pt x="4886641" y="2976234"/>
                </a:lnTo>
                <a:lnTo>
                  <a:pt x="4861424" y="2811002"/>
                </a:lnTo>
                <a:cubicBezTo>
                  <a:pt x="4699562" y="2020003"/>
                  <a:pt x="3999687" y="1424984"/>
                  <a:pt x="3160837" y="1424984"/>
                </a:cubicBezTo>
                <a:lnTo>
                  <a:pt x="1759746" y="1424984"/>
                </a:lnTo>
                <a:lnTo>
                  <a:pt x="2750811" y="2416049"/>
                </a:lnTo>
                <a:lnTo>
                  <a:pt x="2828413" y="2373928"/>
                </a:lnTo>
                <a:cubicBezTo>
                  <a:pt x="2930586" y="2330712"/>
                  <a:pt x="3042921" y="2306815"/>
                  <a:pt x="3160836" y="2306815"/>
                </a:cubicBezTo>
                <a:cubicBezTo>
                  <a:pt x="3632499" y="2306815"/>
                  <a:pt x="4014858" y="2689174"/>
                  <a:pt x="4014858" y="3160837"/>
                </a:cubicBezTo>
                <a:cubicBezTo>
                  <a:pt x="4014858" y="3278753"/>
                  <a:pt x="3990961" y="3391087"/>
                  <a:pt x="3947745" y="3493261"/>
                </a:cubicBezTo>
                <a:lnTo>
                  <a:pt x="3905624" y="3570862"/>
                </a:lnTo>
                <a:lnTo>
                  <a:pt x="4978204" y="4651491"/>
                </a:lnTo>
                <a:cubicBezTo>
                  <a:pt x="5125286" y="4798573"/>
                  <a:pt x="5340089" y="4886642"/>
                  <a:pt x="5564528" y="4886642"/>
                </a:cubicBezTo>
                <a:lnTo>
                  <a:pt x="5807033" y="4886642"/>
                </a:lnTo>
                <a:lnTo>
                  <a:pt x="5781853" y="4928091"/>
                </a:lnTo>
                <a:cubicBezTo>
                  <a:pt x="5213828" y="5768879"/>
                  <a:pt x="4251889" y="6321674"/>
                  <a:pt x="3160837" y="6321674"/>
                </a:cubicBezTo>
                <a:cubicBezTo>
                  <a:pt x="1415155" y="6321674"/>
                  <a:pt x="0" y="4906519"/>
                  <a:pt x="0" y="3160837"/>
                </a:cubicBezTo>
                <a:cubicBezTo>
                  <a:pt x="0" y="2724417"/>
                  <a:pt x="88448" y="2308654"/>
                  <a:pt x="248395" y="1930497"/>
                </a:cubicBezTo>
                <a:lnTo>
                  <a:pt x="278958" y="1867050"/>
                </a:lnTo>
                <a:lnTo>
                  <a:pt x="523257" y="1867050"/>
                </a:lnTo>
                <a:cubicBezTo>
                  <a:pt x="1032366" y="1867050"/>
                  <a:pt x="1445080" y="2279764"/>
                  <a:pt x="1445080" y="2788873"/>
                </a:cubicBezTo>
                <a:lnTo>
                  <a:pt x="1445080" y="3411271"/>
                </a:lnTo>
                <a:lnTo>
                  <a:pt x="1460251" y="3510672"/>
                </a:lnTo>
                <a:cubicBezTo>
                  <a:pt x="1622113" y="4301671"/>
                  <a:pt x="2321988" y="4896690"/>
                  <a:pt x="3160837" y="4896690"/>
                </a:cubicBezTo>
                <a:lnTo>
                  <a:pt x="4561928" y="4896690"/>
                </a:lnTo>
                <a:lnTo>
                  <a:pt x="3570862" y="3905624"/>
                </a:lnTo>
                <a:lnTo>
                  <a:pt x="3493260" y="3947745"/>
                </a:lnTo>
                <a:cubicBezTo>
                  <a:pt x="3391086" y="3990961"/>
                  <a:pt x="3278752" y="4014859"/>
                  <a:pt x="3160836" y="4014859"/>
                </a:cubicBezTo>
                <a:cubicBezTo>
                  <a:pt x="2689173" y="4014859"/>
                  <a:pt x="2306814" y="3632500"/>
                  <a:pt x="2306814" y="3160837"/>
                </a:cubicBezTo>
                <a:cubicBezTo>
                  <a:pt x="2306814" y="3042921"/>
                  <a:pt x="2330712" y="2930587"/>
                  <a:pt x="2373928" y="2828413"/>
                </a:cubicBezTo>
                <a:lnTo>
                  <a:pt x="2416050" y="2750811"/>
                </a:lnTo>
                <a:lnTo>
                  <a:pt x="1433758" y="1759384"/>
                </a:lnTo>
                <a:cubicBezTo>
                  <a:pt x="1244033" y="1545756"/>
                  <a:pt x="1012094" y="1403612"/>
                  <a:pt x="731545" y="1403612"/>
                </a:cubicBezTo>
                <a:lnTo>
                  <a:pt x="533729" y="1403612"/>
                </a:lnTo>
                <a:lnTo>
                  <a:pt x="539822" y="1393583"/>
                </a:lnTo>
                <a:cubicBezTo>
                  <a:pt x="1107847" y="552795"/>
                  <a:pt x="2069786" y="0"/>
                  <a:pt x="3160837" y="0"/>
                </a:cubicBezTo>
                <a:close/>
              </a:path>
            </a:pathLst>
          </a:custGeom>
          <a:solidFill>
            <a:srgbClr val="0096A5"/>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nl-NL" sz="1800" noProof="0" dirty="0">
              <a:solidFill>
                <a:prstClr val="black"/>
              </a:solidFill>
            </a:endParaRPr>
          </a:p>
        </p:txBody>
      </p:sp>
      <p:grpSp>
        <p:nvGrpSpPr>
          <p:cNvPr id="4" name="Groep 3"/>
          <p:cNvGrpSpPr/>
          <p:nvPr userDrawn="1"/>
        </p:nvGrpSpPr>
        <p:grpSpPr>
          <a:xfrm>
            <a:off x="1630522" y="2276771"/>
            <a:ext cx="758666" cy="226154"/>
            <a:chOff x="1607118" y="2276771"/>
            <a:chExt cx="757283" cy="226154"/>
          </a:xfrm>
        </p:grpSpPr>
        <p:grpSp>
          <p:nvGrpSpPr>
            <p:cNvPr id="71" name="Groep 70"/>
            <p:cNvGrpSpPr/>
            <p:nvPr userDrawn="1"/>
          </p:nvGrpSpPr>
          <p:grpSpPr>
            <a:xfrm>
              <a:off x="2077148" y="2276771"/>
              <a:ext cx="287253" cy="226154"/>
              <a:chOff x="-3310843" y="700986"/>
              <a:chExt cx="182598" cy="143759"/>
            </a:xfrm>
          </p:grpSpPr>
          <p:grpSp>
            <p:nvGrpSpPr>
              <p:cNvPr id="160" name="Groep 159"/>
              <p:cNvGrpSpPr/>
              <p:nvPr userDrawn="1"/>
            </p:nvGrpSpPr>
            <p:grpSpPr>
              <a:xfrm>
                <a:off x="-3310843" y="700986"/>
                <a:ext cx="182598" cy="143759"/>
                <a:chOff x="-3310843" y="700986"/>
                <a:chExt cx="182598" cy="143759"/>
              </a:xfrm>
            </p:grpSpPr>
            <p:cxnSp>
              <p:nvCxnSpPr>
                <p:cNvPr id="164" name="Rechte verbindingslijn 163"/>
                <p:cNvCxnSpPr/>
                <p:nvPr userDrawn="1"/>
              </p:nvCxnSpPr>
              <p:spPr>
                <a:xfrm>
                  <a:off x="-3310843" y="700986"/>
                  <a:ext cx="182598" cy="0"/>
                </a:xfrm>
                <a:prstGeom prst="line">
                  <a:avLst/>
                </a:prstGeom>
                <a:noFill/>
                <a:ln w="19050" cap="flat" cmpd="sng" algn="ctr">
                  <a:solidFill>
                    <a:srgbClr val="767171"/>
                  </a:solidFill>
                  <a:prstDash val="solid"/>
                </a:ln>
                <a:effectLst/>
              </p:spPr>
            </p:cxnSp>
            <p:cxnSp>
              <p:nvCxnSpPr>
                <p:cNvPr id="165" name="Rechte verbindingslijn 164"/>
                <p:cNvCxnSpPr/>
                <p:nvPr userDrawn="1"/>
              </p:nvCxnSpPr>
              <p:spPr>
                <a:xfrm>
                  <a:off x="-3310843" y="844745"/>
                  <a:ext cx="182598" cy="0"/>
                </a:xfrm>
                <a:prstGeom prst="line">
                  <a:avLst/>
                </a:prstGeom>
                <a:noFill/>
                <a:ln w="19050" cap="flat" cmpd="sng" algn="ctr">
                  <a:solidFill>
                    <a:srgbClr val="767171"/>
                  </a:solidFill>
                  <a:prstDash val="solid"/>
                </a:ln>
                <a:effectLst/>
              </p:spPr>
            </p:cxnSp>
            <p:cxnSp>
              <p:nvCxnSpPr>
                <p:cNvPr id="166" name="Rechte verbindingslijn 165"/>
                <p:cNvCxnSpPr/>
                <p:nvPr userDrawn="1"/>
              </p:nvCxnSpPr>
              <p:spPr>
                <a:xfrm>
                  <a:off x="-3213196" y="808806"/>
                  <a:ext cx="82203" cy="0"/>
                </a:xfrm>
                <a:prstGeom prst="line">
                  <a:avLst/>
                </a:prstGeom>
                <a:noFill/>
                <a:ln w="19050" cap="flat" cmpd="sng" algn="ctr">
                  <a:solidFill>
                    <a:srgbClr val="767171"/>
                  </a:solidFill>
                  <a:prstDash val="solid"/>
                </a:ln>
                <a:effectLst/>
              </p:spPr>
            </p:cxnSp>
            <p:cxnSp>
              <p:nvCxnSpPr>
                <p:cNvPr id="167" name="Rechte verbindingslijn 166"/>
                <p:cNvCxnSpPr/>
                <p:nvPr userDrawn="1"/>
              </p:nvCxnSpPr>
              <p:spPr>
                <a:xfrm>
                  <a:off x="-3213196" y="772866"/>
                  <a:ext cx="82203" cy="0"/>
                </a:xfrm>
                <a:prstGeom prst="line">
                  <a:avLst/>
                </a:prstGeom>
                <a:noFill/>
                <a:ln w="19050" cap="flat" cmpd="sng" algn="ctr">
                  <a:solidFill>
                    <a:srgbClr val="767171"/>
                  </a:solidFill>
                  <a:prstDash val="solid"/>
                </a:ln>
                <a:effectLst/>
              </p:spPr>
            </p:cxnSp>
            <p:cxnSp>
              <p:nvCxnSpPr>
                <p:cNvPr id="168" name="Rechte verbindingslijn 167"/>
                <p:cNvCxnSpPr/>
                <p:nvPr userDrawn="1"/>
              </p:nvCxnSpPr>
              <p:spPr>
                <a:xfrm>
                  <a:off x="-3213196" y="736926"/>
                  <a:ext cx="82203" cy="0"/>
                </a:xfrm>
                <a:prstGeom prst="line">
                  <a:avLst/>
                </a:prstGeom>
                <a:noFill/>
                <a:ln w="19050" cap="flat" cmpd="sng" algn="ctr">
                  <a:solidFill>
                    <a:srgbClr val="767171"/>
                  </a:solidFill>
                  <a:prstDash val="solid"/>
                </a:ln>
                <a:effectLst/>
              </p:spPr>
            </p:cxnSp>
          </p:grpSp>
          <p:grpSp>
            <p:nvGrpSpPr>
              <p:cNvPr id="161" name="Groep 160"/>
              <p:cNvGrpSpPr/>
              <p:nvPr userDrawn="1"/>
            </p:nvGrpSpPr>
            <p:grpSpPr>
              <a:xfrm flipH="1">
                <a:off x="-3310774" y="735854"/>
                <a:ext cx="88801" cy="72568"/>
                <a:chOff x="-2091059" y="1395403"/>
                <a:chExt cx="157316" cy="128558"/>
              </a:xfrm>
            </p:grpSpPr>
            <p:sp>
              <p:nvSpPr>
                <p:cNvPr id="162" name="Rechthoek 161"/>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63" name="Pijl: punthaak 162"/>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nvGrpSpPr>
            <p:cNvPr id="74" name="Groep 73"/>
            <p:cNvGrpSpPr/>
            <p:nvPr userDrawn="1"/>
          </p:nvGrpSpPr>
          <p:grpSpPr>
            <a:xfrm>
              <a:off x="1607118" y="2276771"/>
              <a:ext cx="287253" cy="226154"/>
              <a:chOff x="-3634116" y="700986"/>
              <a:chExt cx="182598" cy="143759"/>
            </a:xfrm>
          </p:grpSpPr>
          <p:grpSp>
            <p:nvGrpSpPr>
              <p:cNvPr id="151" name="Groep 150"/>
              <p:cNvGrpSpPr/>
              <p:nvPr userDrawn="1"/>
            </p:nvGrpSpPr>
            <p:grpSpPr>
              <a:xfrm>
                <a:off x="-3634116" y="700986"/>
                <a:ext cx="182598" cy="143759"/>
                <a:chOff x="-3634116" y="700986"/>
                <a:chExt cx="182598" cy="143759"/>
              </a:xfrm>
            </p:grpSpPr>
            <p:cxnSp>
              <p:nvCxnSpPr>
                <p:cNvPr id="155" name="Rechte verbindingslijn 154"/>
                <p:cNvCxnSpPr/>
                <p:nvPr userDrawn="1"/>
              </p:nvCxnSpPr>
              <p:spPr>
                <a:xfrm>
                  <a:off x="-3634116" y="700986"/>
                  <a:ext cx="182598" cy="0"/>
                </a:xfrm>
                <a:prstGeom prst="line">
                  <a:avLst/>
                </a:prstGeom>
                <a:noFill/>
                <a:ln w="19050" cap="flat" cmpd="sng" algn="ctr">
                  <a:solidFill>
                    <a:srgbClr val="767171"/>
                  </a:solidFill>
                  <a:prstDash val="solid"/>
                </a:ln>
                <a:effectLst/>
              </p:spPr>
            </p:cxnSp>
            <p:cxnSp>
              <p:nvCxnSpPr>
                <p:cNvPr id="156" name="Rechte verbindingslijn 155"/>
                <p:cNvCxnSpPr/>
                <p:nvPr userDrawn="1"/>
              </p:nvCxnSpPr>
              <p:spPr>
                <a:xfrm>
                  <a:off x="-3634116" y="844745"/>
                  <a:ext cx="182598" cy="0"/>
                </a:xfrm>
                <a:prstGeom prst="line">
                  <a:avLst/>
                </a:prstGeom>
                <a:noFill/>
                <a:ln w="19050" cap="flat" cmpd="sng" algn="ctr">
                  <a:solidFill>
                    <a:srgbClr val="767171"/>
                  </a:solidFill>
                  <a:prstDash val="solid"/>
                </a:ln>
                <a:effectLst/>
              </p:spPr>
            </p:cxnSp>
            <p:cxnSp>
              <p:nvCxnSpPr>
                <p:cNvPr id="157" name="Rechte verbindingslijn 156"/>
                <p:cNvCxnSpPr/>
                <p:nvPr userDrawn="1"/>
              </p:nvCxnSpPr>
              <p:spPr>
                <a:xfrm>
                  <a:off x="-3536469" y="808806"/>
                  <a:ext cx="82203" cy="0"/>
                </a:xfrm>
                <a:prstGeom prst="line">
                  <a:avLst/>
                </a:prstGeom>
                <a:noFill/>
                <a:ln w="19050" cap="flat" cmpd="sng" algn="ctr">
                  <a:solidFill>
                    <a:srgbClr val="767171"/>
                  </a:solidFill>
                  <a:prstDash val="solid"/>
                </a:ln>
                <a:effectLst/>
              </p:spPr>
            </p:cxnSp>
            <p:cxnSp>
              <p:nvCxnSpPr>
                <p:cNvPr id="158" name="Rechte verbindingslijn 157"/>
                <p:cNvCxnSpPr/>
                <p:nvPr userDrawn="1"/>
              </p:nvCxnSpPr>
              <p:spPr>
                <a:xfrm>
                  <a:off x="-3536469" y="772866"/>
                  <a:ext cx="82203" cy="0"/>
                </a:xfrm>
                <a:prstGeom prst="line">
                  <a:avLst/>
                </a:prstGeom>
                <a:noFill/>
                <a:ln w="19050" cap="flat" cmpd="sng" algn="ctr">
                  <a:solidFill>
                    <a:srgbClr val="767171"/>
                  </a:solidFill>
                  <a:prstDash val="solid"/>
                </a:ln>
                <a:effectLst/>
              </p:spPr>
            </p:cxnSp>
            <p:cxnSp>
              <p:nvCxnSpPr>
                <p:cNvPr id="159" name="Rechte verbindingslijn 158"/>
                <p:cNvCxnSpPr/>
                <p:nvPr userDrawn="1"/>
              </p:nvCxnSpPr>
              <p:spPr>
                <a:xfrm>
                  <a:off x="-3536469" y="736926"/>
                  <a:ext cx="82203" cy="0"/>
                </a:xfrm>
                <a:prstGeom prst="line">
                  <a:avLst/>
                </a:prstGeom>
                <a:noFill/>
                <a:ln w="19050" cap="flat" cmpd="sng" algn="ctr">
                  <a:solidFill>
                    <a:srgbClr val="767171"/>
                  </a:solidFill>
                  <a:prstDash val="solid"/>
                </a:ln>
                <a:effectLst/>
              </p:spPr>
            </p:cxnSp>
          </p:grpSp>
          <p:grpSp>
            <p:nvGrpSpPr>
              <p:cNvPr id="152" name="Groep 151"/>
              <p:cNvGrpSpPr/>
              <p:nvPr userDrawn="1"/>
            </p:nvGrpSpPr>
            <p:grpSpPr>
              <a:xfrm>
                <a:off x="-3634047" y="735854"/>
                <a:ext cx="88801" cy="72568"/>
                <a:chOff x="-2091059" y="1395403"/>
                <a:chExt cx="157316" cy="128558"/>
              </a:xfrm>
            </p:grpSpPr>
            <p:sp>
              <p:nvSpPr>
                <p:cNvPr id="153" name="Rechthoek 152"/>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54" name="Pijl: punthaak 153"/>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grpSp>
        <p:nvGrpSpPr>
          <p:cNvPr id="179" name="Groep 178"/>
          <p:cNvGrpSpPr/>
          <p:nvPr userDrawn="1"/>
        </p:nvGrpSpPr>
        <p:grpSpPr>
          <a:xfrm>
            <a:off x="4573974" y="2179391"/>
            <a:ext cx="369155" cy="398538"/>
            <a:chOff x="14466489" y="1001522"/>
            <a:chExt cx="290627" cy="314333"/>
          </a:xfrm>
        </p:grpSpPr>
        <p:sp>
          <p:nvSpPr>
            <p:cNvPr id="200" name="Rechthoek 199"/>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201" name="Ovaal 200"/>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202" name="Vrije vorm: vorm 201"/>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203" name="Rechthoek: afgeronde hoeken 202"/>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204" name="Rechte verbindingslijn 203"/>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205" name="Rechte verbindingslijn 204"/>
            <p:cNvCxnSpPr>
              <a:cxnSpLocks/>
              <a:stCxn id="203"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128" name="HYPERLINKS"/>
          <p:cNvGrpSpPr/>
          <p:nvPr userDrawn="1"/>
        </p:nvGrpSpPr>
        <p:grpSpPr>
          <a:xfrm>
            <a:off x="674999" y="1599166"/>
            <a:ext cx="8081505" cy="4559785"/>
            <a:chOff x="673768" y="1599165"/>
            <a:chExt cx="8066773" cy="4559785"/>
          </a:xfrm>
        </p:grpSpPr>
        <p:sp>
          <p:nvSpPr>
            <p:cNvPr id="121" name="HYPERLINK">
              <a:hlinkClick r:id="rId2"/>
            </p:cNvPr>
            <p:cNvSpPr/>
            <p:nvPr userDrawn="1"/>
          </p:nvSpPr>
          <p:spPr>
            <a:xfrm>
              <a:off x="673768" y="1599165"/>
              <a:ext cx="2676295" cy="2226877"/>
            </a:xfrm>
            <a:prstGeom prst="rect">
              <a:avLst/>
            </a:prstGeom>
            <a:solidFill>
              <a:srgbClr val="F0F0F0">
                <a:alpha val="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nl-NL" sz="1000" b="1" dirty="0">
                <a:solidFill>
                  <a:schemeClr val="tx1"/>
                </a:solidFill>
              </a:endParaRPr>
            </a:p>
          </p:txBody>
        </p:sp>
        <p:sp>
          <p:nvSpPr>
            <p:cNvPr id="123" name="HYPERLINK">
              <a:hlinkClick r:id="rId3"/>
            </p:cNvPr>
            <p:cNvSpPr/>
            <p:nvPr userDrawn="1"/>
          </p:nvSpPr>
          <p:spPr>
            <a:xfrm>
              <a:off x="3465094" y="1599165"/>
              <a:ext cx="2574759" cy="2226877"/>
            </a:xfrm>
            <a:prstGeom prst="rect">
              <a:avLst/>
            </a:prstGeom>
            <a:solidFill>
              <a:srgbClr val="F0F0F0">
                <a:alpha val="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nl-NL" sz="1000" b="1" dirty="0">
                <a:solidFill>
                  <a:schemeClr val="tx1"/>
                </a:solidFill>
              </a:endParaRPr>
            </a:p>
          </p:txBody>
        </p:sp>
        <p:sp>
          <p:nvSpPr>
            <p:cNvPr id="124" name="HYPERLINK">
              <a:hlinkClick r:id="rId4"/>
            </p:cNvPr>
            <p:cNvSpPr/>
            <p:nvPr userDrawn="1"/>
          </p:nvSpPr>
          <p:spPr>
            <a:xfrm>
              <a:off x="6148301" y="1599165"/>
              <a:ext cx="2574759" cy="2226877"/>
            </a:xfrm>
            <a:prstGeom prst="rect">
              <a:avLst/>
            </a:prstGeom>
            <a:solidFill>
              <a:srgbClr val="F0F0F0">
                <a:alpha val="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nl-NL" sz="1000" b="1" dirty="0">
                <a:solidFill>
                  <a:schemeClr val="tx1"/>
                </a:solidFill>
              </a:endParaRPr>
            </a:p>
          </p:txBody>
        </p:sp>
        <p:sp>
          <p:nvSpPr>
            <p:cNvPr id="125" name="HYPERLINK">
              <a:hlinkClick r:id="rId5"/>
            </p:cNvPr>
            <p:cNvSpPr/>
            <p:nvPr userDrawn="1"/>
          </p:nvSpPr>
          <p:spPr>
            <a:xfrm>
              <a:off x="673768" y="3932073"/>
              <a:ext cx="2676295" cy="2226877"/>
            </a:xfrm>
            <a:prstGeom prst="rect">
              <a:avLst/>
            </a:prstGeom>
            <a:solidFill>
              <a:srgbClr val="F0F0F0">
                <a:alpha val="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nl-NL" sz="1000" b="1" dirty="0">
                <a:solidFill>
                  <a:schemeClr val="tx1"/>
                </a:solidFill>
              </a:endParaRPr>
            </a:p>
          </p:txBody>
        </p:sp>
        <p:sp>
          <p:nvSpPr>
            <p:cNvPr id="126" name="HYPERLINK">
              <a:hlinkClick r:id="rId6"/>
            </p:cNvPr>
            <p:cNvSpPr/>
            <p:nvPr userDrawn="1"/>
          </p:nvSpPr>
          <p:spPr>
            <a:xfrm>
              <a:off x="3454453" y="3932073"/>
              <a:ext cx="2590849" cy="2226877"/>
            </a:xfrm>
            <a:prstGeom prst="rect">
              <a:avLst/>
            </a:prstGeom>
            <a:solidFill>
              <a:srgbClr val="F0F0F0">
                <a:alpha val="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nl-NL" sz="1000" b="1" dirty="0">
                <a:solidFill>
                  <a:schemeClr val="tx1"/>
                </a:solidFill>
              </a:endParaRPr>
            </a:p>
          </p:txBody>
        </p:sp>
        <p:sp>
          <p:nvSpPr>
            <p:cNvPr id="127" name="HYPERLINK">
              <a:hlinkClick r:id="rId7"/>
            </p:cNvPr>
            <p:cNvSpPr/>
            <p:nvPr userDrawn="1"/>
          </p:nvSpPr>
          <p:spPr>
            <a:xfrm>
              <a:off x="6149692" y="3932073"/>
              <a:ext cx="2590849" cy="2226877"/>
            </a:xfrm>
            <a:prstGeom prst="rect">
              <a:avLst/>
            </a:prstGeom>
            <a:solidFill>
              <a:srgbClr val="F0F0F0">
                <a:alpha val="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nl-NL" sz="1000" b="1" dirty="0">
                <a:solidFill>
                  <a:schemeClr val="tx1"/>
                </a:solidFill>
              </a:endParaRPr>
            </a:p>
          </p:txBody>
        </p:sp>
      </p:grpSp>
      <p:sp>
        <p:nvSpPr>
          <p:cNvPr id="103" name="Rechthoek 102">
            <a:hlinkClick r:id="rId7"/>
            <a:extLst>
              <a:ext uri="{FF2B5EF4-FFF2-40B4-BE49-F238E27FC236}">
                <a16:creationId xmlns:a16="http://schemas.microsoft.com/office/drawing/2014/main" id="{A74EDF85-9D78-4A54-895F-5F47F5DE6BF2}"/>
              </a:ext>
            </a:extLst>
          </p:cNvPr>
          <p:cNvSpPr/>
          <p:nvPr userDrawn="1"/>
        </p:nvSpPr>
        <p:spPr>
          <a:xfrm>
            <a:off x="10208368" y="-1"/>
            <a:ext cx="1983633" cy="199721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233817336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KST DIA (100%)">
    <p:spTree>
      <p:nvGrpSpPr>
        <p:cNvPr id="1" name=""/>
        <p:cNvGrpSpPr/>
        <p:nvPr/>
      </p:nvGrpSpPr>
      <p:grpSpPr>
        <a:xfrm>
          <a:off x="0" y="0"/>
          <a:ext cx="0" cy="0"/>
          <a:chOff x="0" y="0"/>
          <a:chExt cx="0" cy="0"/>
        </a:xfrm>
      </p:grpSpPr>
      <p:grpSp>
        <p:nvGrpSpPr>
          <p:cNvPr id="11" name="GRID" hidden="1">
            <a:extLst>
              <a:ext uri="{FF2B5EF4-FFF2-40B4-BE49-F238E27FC236}">
                <a16:creationId xmlns:a16="http://schemas.microsoft.com/office/drawing/2014/main" id="{B2685EF9-3068-415F-B9ED-225316426223}"/>
              </a:ext>
            </a:extLst>
          </p:cNvPr>
          <p:cNvGrpSpPr/>
          <p:nvPr userDrawn="1"/>
        </p:nvGrpSpPr>
        <p:grpSpPr>
          <a:xfrm>
            <a:off x="0" y="0"/>
            <a:ext cx="12192000" cy="6858000"/>
            <a:chOff x="0" y="0"/>
            <a:chExt cx="12192000" cy="6858000"/>
          </a:xfrm>
        </p:grpSpPr>
        <p:sp>
          <p:nvSpPr>
            <p:cNvPr id="14" name="Rechthoek 13">
              <a:extLst>
                <a:ext uri="{FF2B5EF4-FFF2-40B4-BE49-F238E27FC236}">
                  <a16:creationId xmlns:a16="http://schemas.microsoft.com/office/drawing/2014/main" id="{BDCA59AB-4ADA-46B6-9123-8D4DCD9CD56B}"/>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Rechthoek 14">
              <a:extLst>
                <a:ext uri="{FF2B5EF4-FFF2-40B4-BE49-F238E27FC236}">
                  <a16:creationId xmlns:a16="http://schemas.microsoft.com/office/drawing/2014/main" id="{DB8D413C-4CA9-4404-93FC-29E5D7246E0F}"/>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6" name="Rechthoek 15">
              <a:extLst>
                <a:ext uri="{FF2B5EF4-FFF2-40B4-BE49-F238E27FC236}">
                  <a16:creationId xmlns:a16="http://schemas.microsoft.com/office/drawing/2014/main" id="{83BCEF68-DD53-4A2F-B64F-76565655293E}"/>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 name="Rechthoek 16">
              <a:extLst>
                <a:ext uri="{FF2B5EF4-FFF2-40B4-BE49-F238E27FC236}">
                  <a16:creationId xmlns:a16="http://schemas.microsoft.com/office/drawing/2014/main" id="{450183A5-53A5-4F6B-9678-058FE56731F3}"/>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 name="Rechthoek 17">
              <a:extLst>
                <a:ext uri="{FF2B5EF4-FFF2-40B4-BE49-F238E27FC236}">
                  <a16:creationId xmlns:a16="http://schemas.microsoft.com/office/drawing/2014/main" id="{AA426062-2C36-4321-8992-B3E86D034500}"/>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9" name="Rechthoek 18">
              <a:extLst>
                <a:ext uri="{FF2B5EF4-FFF2-40B4-BE49-F238E27FC236}">
                  <a16:creationId xmlns:a16="http://schemas.microsoft.com/office/drawing/2014/main" id="{47E730E5-8A0C-434A-8E0D-683DD4073CCC}"/>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0" name="Rechthoek 19">
              <a:extLst>
                <a:ext uri="{FF2B5EF4-FFF2-40B4-BE49-F238E27FC236}">
                  <a16:creationId xmlns:a16="http://schemas.microsoft.com/office/drawing/2014/main" id="{8F612C4F-9DCB-400A-9E73-A8B1A519C351}"/>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1" name="Rechthoek 20">
              <a:extLst>
                <a:ext uri="{FF2B5EF4-FFF2-40B4-BE49-F238E27FC236}">
                  <a16:creationId xmlns:a16="http://schemas.microsoft.com/office/drawing/2014/main" id="{9E202C06-6636-4C1D-90FA-AD215F67B955}"/>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3" name="Rechthoek 22">
              <a:extLst>
                <a:ext uri="{FF2B5EF4-FFF2-40B4-BE49-F238E27FC236}">
                  <a16:creationId xmlns:a16="http://schemas.microsoft.com/office/drawing/2014/main" id="{3DB3D0D4-7D42-4D7D-8685-1E9FC523F053}"/>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4" name="Rechthoek 23">
              <a:extLst>
                <a:ext uri="{FF2B5EF4-FFF2-40B4-BE49-F238E27FC236}">
                  <a16:creationId xmlns:a16="http://schemas.microsoft.com/office/drawing/2014/main" id="{F03B15F9-32B4-4F44-B944-8279A7BCF7E8}"/>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5" name="Rechthoek 24">
              <a:extLst>
                <a:ext uri="{FF2B5EF4-FFF2-40B4-BE49-F238E27FC236}">
                  <a16:creationId xmlns:a16="http://schemas.microsoft.com/office/drawing/2014/main" id="{35407207-177C-4EFF-B9AC-E7BBB9E12D8F}"/>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
        <p:nvSpPr>
          <p:cNvPr id="27" name="Onder balkje">
            <a:extLst>
              <a:ext uri="{FF2B5EF4-FFF2-40B4-BE49-F238E27FC236}">
                <a16:creationId xmlns:a16="http://schemas.microsoft.com/office/drawing/2014/main" id="{EC338F84-A3AF-48F4-A412-8D1363198E1A}"/>
              </a:ext>
            </a:extLst>
          </p:cNvPr>
          <p:cNvSpPr/>
          <p:nvPr userDrawn="1"/>
        </p:nvSpPr>
        <p:spPr>
          <a:xfrm>
            <a:off x="-2507" y="6785940"/>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7" y="7045418"/>
            <a:ext cx="3140325" cy="216909"/>
          </a:xfrm>
        </p:spPr>
        <p:txBody>
          <a:bodyPr/>
          <a:lstStyle/>
          <a:p>
            <a:fld id="{2C443210-7A18-4709-9143-BACCBD84B127}" type="datetime1">
              <a:rPr lang="nl-NL" smtClean="0"/>
              <a:pPr/>
              <a:t>10-5-2019</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7045418"/>
            <a:ext cx="6718797" cy="216909"/>
          </a:xfrm>
        </p:spPr>
        <p:txBody>
          <a:bodyPr/>
          <a:lstStyle/>
          <a:p>
            <a:r>
              <a:rPr lang="nl-NL" dirty="0"/>
              <a:t>&lt;Plaats hier je voettekst&gt;</a:t>
            </a:r>
          </a:p>
        </p:txBody>
      </p:sp>
      <p:sp>
        <p:nvSpPr>
          <p:cNvPr id="2" name="titel">
            <a:extLst>
              <a:ext uri="{FF2B5EF4-FFF2-40B4-BE49-F238E27FC236}">
                <a16:creationId xmlns:a16="http://schemas.microsoft.com/office/drawing/2014/main" id="{2AEFA4AD-513F-4FA2-94D5-B906A27FAEC0}"/>
              </a:ext>
            </a:extLst>
          </p:cNvPr>
          <p:cNvSpPr>
            <a:spLocks noGrp="1"/>
          </p:cNvSpPr>
          <p:nvPr>
            <p:ph type="title" hasCustomPrompt="1"/>
          </p:nvPr>
        </p:nvSpPr>
        <p:spPr>
          <a:xfrm>
            <a:off x="518899" y="272177"/>
            <a:ext cx="11149188" cy="600744"/>
          </a:xfrm>
        </p:spPr>
        <p:txBody>
          <a:bodyPr tIns="72000"/>
          <a:lstStyle>
            <a:lvl1pPr>
              <a:defRPr/>
            </a:lvl1pPr>
          </a:lstStyle>
          <a:p>
            <a:r>
              <a:rPr lang="nl-NL" noProof="0" dirty="0"/>
              <a:t>Plaats hier je titel</a:t>
            </a:r>
            <a:endParaRPr lang="nl-NL" dirty="0"/>
          </a:p>
        </p:txBody>
      </p:sp>
      <p:sp>
        <p:nvSpPr>
          <p:cNvPr id="3" name="tekst">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523807" y="1400483"/>
            <a:ext cx="8974163" cy="445684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Klik hier om een </a:t>
            </a:r>
            <a:r>
              <a:rPr lang="nl-NL" noProof="0" dirty="0" err="1"/>
              <a:t>bullet</a:t>
            </a:r>
            <a:r>
              <a:rPr lang="nl-NL" noProof="0" dirty="0"/>
              <a:t> te plaatsen. Andere </a:t>
            </a:r>
            <a:r>
              <a:rPr lang="nl-NL" noProof="0" dirty="0" err="1"/>
              <a:t>bullet</a:t>
            </a:r>
            <a:r>
              <a:rPr lang="nl-NL" noProof="0" dirty="0"/>
              <a:t> of tekststijl nodig? Gebruik het menu Tekstopmaak.</a:t>
            </a:r>
          </a:p>
          <a:p>
            <a:pPr lvl="1"/>
            <a:r>
              <a:rPr lang="nl-NL" noProof="0" dirty="0"/>
              <a:t>Sub-</a:t>
            </a:r>
            <a:r>
              <a:rPr lang="nl-NL" noProof="0" dirty="0" err="1"/>
              <a:t>bullet</a:t>
            </a:r>
            <a:endParaRPr lang="nl-NL" noProof="0" dirty="0"/>
          </a:p>
          <a:p>
            <a:pPr lvl="2"/>
            <a:r>
              <a:rPr lang="nl-NL" noProof="0" dirty="0"/>
              <a:t>Leestekst</a:t>
            </a:r>
          </a:p>
          <a:p>
            <a:pPr lvl="3"/>
            <a:r>
              <a:rPr lang="nl-NL" noProof="0" dirty="0"/>
              <a:t>Subtitel</a:t>
            </a:r>
          </a:p>
          <a:p>
            <a:pPr lvl="4"/>
            <a:r>
              <a:rPr lang="nl-NL" noProof="0" dirty="0"/>
              <a:t>Numerieke </a:t>
            </a:r>
            <a:r>
              <a:rPr lang="nl-NL" noProof="0" dirty="0" err="1"/>
              <a:t>bullet</a:t>
            </a:r>
            <a:endParaRPr lang="nl-NL" noProof="0" dirty="0"/>
          </a:p>
          <a:p>
            <a:pPr lvl="5"/>
            <a:r>
              <a:rPr lang="nl-NL" noProof="0" dirty="0" err="1"/>
              <a:t>Bullet</a:t>
            </a:r>
            <a:endParaRPr lang="nl-NL" noProof="0" dirty="0"/>
          </a:p>
          <a:p>
            <a:pPr lvl="6"/>
            <a:r>
              <a:rPr lang="nl-NL" noProof="0" dirty="0"/>
              <a:t>Sub-</a:t>
            </a:r>
            <a:r>
              <a:rPr lang="nl-NL" noProof="0" dirty="0" err="1"/>
              <a:t>bullet</a:t>
            </a:r>
            <a:endParaRPr lang="nl-NL" noProof="0" dirty="0"/>
          </a:p>
          <a:p>
            <a:pPr lvl="7"/>
            <a:r>
              <a:rPr lang="nl-NL" noProof="0" dirty="0"/>
              <a:t>Leestekst</a:t>
            </a:r>
          </a:p>
          <a:p>
            <a:pPr lvl="8"/>
            <a:r>
              <a:rPr lang="nl-NL" noProof="0" dirty="0"/>
              <a:t>Subtitel</a:t>
            </a:r>
          </a:p>
        </p:txBody>
      </p:sp>
      <p:sp>
        <p:nvSpPr>
          <p:cNvPr id="7" name="Tekstvak">
            <a:extLst>
              <a:ext uri="{FF2B5EF4-FFF2-40B4-BE49-F238E27FC236}">
                <a16:creationId xmlns:a16="http://schemas.microsoft.com/office/drawing/2014/main" id="{A6DE5EA5-27BD-42F3-BD1D-C1E35D802DEE}"/>
              </a:ext>
            </a:extLst>
          </p:cNvPr>
          <p:cNvSpPr txBox="1"/>
          <p:nvPr userDrawn="1"/>
        </p:nvSpPr>
        <p:spPr>
          <a:xfrm>
            <a:off x="5035995" y="-885712"/>
            <a:ext cx="2120041"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TEKST DIA (100%)</a:t>
            </a:r>
          </a:p>
        </p:txBody>
      </p:sp>
      <p:sp>
        <p:nvSpPr>
          <p:cNvPr id="22" name="Tijdelijke aanduiding voor tekst 21">
            <a:extLst>
              <a:ext uri="{FF2B5EF4-FFF2-40B4-BE49-F238E27FC236}">
                <a16:creationId xmlns:a16="http://schemas.microsoft.com/office/drawing/2014/main" id="{EA3F018E-3681-4180-9C3F-F5324D11154E}"/>
              </a:ext>
            </a:extLst>
          </p:cNvPr>
          <p:cNvSpPr>
            <a:spLocks noGrp="1"/>
          </p:cNvSpPr>
          <p:nvPr>
            <p:ph type="body" sz="quarter" idx="65"/>
          </p:nvPr>
        </p:nvSpPr>
        <p:spPr>
          <a:xfrm>
            <a:off x="9754069"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stStyle>
          <a:p>
            <a:pPr lvl="0"/>
            <a:r>
              <a:rPr lang="nl-NL"/>
              <a:t>Tekststijl van het model bewerken
Tweede niveau
Derde niveau
Vierde niveau
Vijfde niveau</a:t>
            </a:r>
            <a:endParaRPr lang="nl-NL" dirty="0"/>
          </a:p>
        </p:txBody>
      </p:sp>
      <p:sp>
        <p:nvSpPr>
          <p:cNvPr id="26" name="Tijdelijke aanduiding voor dianummer 5">
            <a:extLst>
              <a:ext uri="{FF2B5EF4-FFF2-40B4-BE49-F238E27FC236}">
                <a16:creationId xmlns:a16="http://schemas.microsoft.com/office/drawing/2014/main" id="{77CA6B8A-BEB2-49FD-AE28-FD442722680E}"/>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1673069559"/>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STRUCTIES: Dia plakken">
    <p:spTree>
      <p:nvGrpSpPr>
        <p:cNvPr id="1" name=""/>
        <p:cNvGrpSpPr/>
        <p:nvPr/>
      </p:nvGrpSpPr>
      <p:grpSpPr>
        <a:xfrm>
          <a:off x="0" y="0"/>
          <a:ext cx="0" cy="0"/>
          <a:chOff x="0" y="0"/>
          <a:chExt cx="0" cy="0"/>
        </a:xfrm>
      </p:grpSpPr>
      <p:sp>
        <p:nvSpPr>
          <p:cNvPr id="60" name="Rechthoek 59"/>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dirty="0">
              <a:solidFill>
                <a:schemeClr val="tx1"/>
              </a:solidFill>
            </a:endParaRPr>
          </a:p>
        </p:txBody>
      </p:sp>
      <p:sp>
        <p:nvSpPr>
          <p:cNvPr id="8" name="Tekstvak 7"/>
          <p:cNvSpPr txBox="1"/>
          <p:nvPr userDrawn="1"/>
        </p:nvSpPr>
        <p:spPr>
          <a:xfrm>
            <a:off x="8548743" y="-399456"/>
            <a:ext cx="3643257" cy="381673"/>
          </a:xfrm>
          <a:prstGeom prst="rect">
            <a:avLst/>
          </a:prstGeom>
          <a:noFill/>
        </p:spPr>
        <p:txBody>
          <a:bodyPr wrap="square" lIns="0" tIns="0" rIns="0" bIns="0" rtlCol="0" anchor="ctr">
            <a:noAutofit/>
          </a:bodyPr>
          <a:lstStyle/>
          <a:p>
            <a:pPr algn="r"/>
            <a:r>
              <a:rPr lang="nl-NL" sz="1400" noProof="0">
                <a:solidFill>
                  <a:srgbClr val="303E48">
                    <a:lumMod val="60000"/>
                    <a:lumOff val="40000"/>
                  </a:srgbClr>
                </a:solidFill>
              </a:rPr>
              <a:t>Instructie dia: Dia plakken</a:t>
            </a:r>
            <a:endParaRPr lang="nl-NL" sz="1400" noProof="0" dirty="0">
              <a:solidFill>
                <a:srgbClr val="303E48">
                  <a:lumMod val="60000"/>
                  <a:lumOff val="40000"/>
                </a:srgbClr>
              </a:solidFill>
            </a:endParaRPr>
          </a:p>
        </p:txBody>
      </p:sp>
      <p:sp>
        <p:nvSpPr>
          <p:cNvPr id="7" name="Tekstvak 6"/>
          <p:cNvSpPr txBox="1"/>
          <p:nvPr userDrawn="1"/>
        </p:nvSpPr>
        <p:spPr>
          <a:xfrm>
            <a:off x="693962" y="692697"/>
            <a:ext cx="9946827" cy="461665"/>
          </a:xfrm>
          <a:prstGeom prst="rect">
            <a:avLst/>
          </a:prstGeom>
          <a:noFill/>
          <a:effectLst/>
        </p:spPr>
        <p:txBody>
          <a:bodyPr vert="horz" lIns="0" tIns="0" rIns="0" bIns="0" rtlCol="0" anchor="ctr">
            <a:noAutofit/>
          </a:bodyPr>
          <a:lstStyle>
            <a:lvl1pPr defTabSz="914400">
              <a:lnSpc>
                <a:spcPct val="90000"/>
              </a:lnSpc>
              <a:spcBef>
                <a:spcPts val="600"/>
              </a:spcBef>
              <a:spcAft>
                <a:spcPts val="600"/>
              </a:spcAft>
              <a:buNone/>
              <a:defRPr cap="all" baseline="0">
                <a:solidFill>
                  <a:schemeClr val="accent2"/>
                </a:solidFill>
                <a:latin typeface="+mj-lt"/>
                <a:ea typeface="+mj-ea"/>
                <a:cs typeface="+mj-cs"/>
              </a:defRPr>
            </a:lvl1pPr>
          </a:lstStyle>
          <a:p>
            <a:pPr marL="0" lvl="0" algn="l" defTabSz="914400" rtl="0" eaLnBrk="1" latinLnBrk="0" hangingPunct="1">
              <a:lnSpc>
                <a:spcPct val="90000"/>
              </a:lnSpc>
              <a:spcBef>
                <a:spcPts val="600"/>
              </a:spcBef>
              <a:spcAft>
                <a:spcPts val="600"/>
              </a:spcAft>
              <a:buNone/>
            </a:pPr>
            <a:r>
              <a:rPr lang="nl-NL" sz="2400" b="0" kern="1200" cap="all" baseline="0" noProof="0" dirty="0">
                <a:solidFill>
                  <a:srgbClr val="0096A5"/>
                </a:solidFill>
                <a:latin typeface="+mj-lt"/>
                <a:ea typeface="+mj-ea"/>
                <a:cs typeface="+mj-cs"/>
              </a:rPr>
              <a:t>Voordat je begint…</a:t>
            </a:r>
          </a:p>
        </p:txBody>
      </p:sp>
      <p:grpSp>
        <p:nvGrpSpPr>
          <p:cNvPr id="23" name="Groep 22">
            <a:extLst>
              <a:ext uri="{FF2B5EF4-FFF2-40B4-BE49-F238E27FC236}">
                <a16:creationId xmlns:a16="http://schemas.microsoft.com/office/drawing/2014/main" id="{AECC605F-1D7D-44DC-ACA6-7D0A7E2B238F}"/>
              </a:ext>
            </a:extLst>
          </p:cNvPr>
          <p:cNvGrpSpPr/>
          <p:nvPr userDrawn="1"/>
        </p:nvGrpSpPr>
        <p:grpSpPr>
          <a:xfrm>
            <a:off x="692151" y="1979427"/>
            <a:ext cx="10807637" cy="3437453"/>
            <a:chOff x="690889" y="1979426"/>
            <a:chExt cx="10787936" cy="3437453"/>
          </a:xfrm>
        </p:grpSpPr>
        <p:pic>
          <p:nvPicPr>
            <p:cNvPr id="10" name="Afbeelding 9">
              <a:extLst>
                <a:ext uri="{FF2B5EF4-FFF2-40B4-BE49-F238E27FC236}">
                  <a16:creationId xmlns:a16="http://schemas.microsoft.com/office/drawing/2014/main" id="{D247FBA0-6236-4D93-A681-2816EDF52E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1984" y="2928312"/>
              <a:ext cx="2757115" cy="1443177"/>
            </a:xfrm>
            <a:prstGeom prst="rect">
              <a:avLst/>
            </a:prstGeom>
            <a:ln>
              <a:solidFill>
                <a:srgbClr val="8C8F92"/>
              </a:solidFill>
            </a:ln>
          </p:spPr>
        </p:pic>
        <p:pic>
          <p:nvPicPr>
            <p:cNvPr id="5" name="Afbeelding 4">
              <a:extLst>
                <a:ext uri="{FF2B5EF4-FFF2-40B4-BE49-F238E27FC236}">
                  <a16:creationId xmlns:a16="http://schemas.microsoft.com/office/drawing/2014/main" id="{FAABE902-541F-43CD-B0AB-BAE7064CE48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28720" y="2922054"/>
              <a:ext cx="2760606" cy="1443633"/>
            </a:xfrm>
            <a:prstGeom prst="rect">
              <a:avLst/>
            </a:prstGeom>
            <a:ln>
              <a:solidFill>
                <a:srgbClr val="8C8F92"/>
              </a:solidFill>
            </a:ln>
          </p:spPr>
        </p:pic>
        <p:pic>
          <p:nvPicPr>
            <p:cNvPr id="4" name="Afbeelding 3">
              <a:extLst>
                <a:ext uri="{FF2B5EF4-FFF2-40B4-BE49-F238E27FC236}">
                  <a16:creationId xmlns:a16="http://schemas.microsoft.com/office/drawing/2014/main" id="{15E11FFE-88B5-4A5D-8FE3-E92B473F349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90889" y="2942759"/>
              <a:ext cx="2735216" cy="1429545"/>
            </a:xfrm>
            <a:prstGeom prst="rect">
              <a:avLst/>
            </a:prstGeom>
            <a:ln>
              <a:solidFill>
                <a:srgbClr val="8C8F92"/>
              </a:solidFill>
            </a:ln>
          </p:spPr>
        </p:pic>
        <p:grpSp>
          <p:nvGrpSpPr>
            <p:cNvPr id="35" name="Groep 34"/>
            <p:cNvGrpSpPr/>
            <p:nvPr userDrawn="1"/>
          </p:nvGrpSpPr>
          <p:grpSpPr>
            <a:xfrm>
              <a:off x="691258" y="1979426"/>
              <a:ext cx="10787567" cy="3437453"/>
              <a:chOff x="435100" y="2165458"/>
              <a:chExt cx="10787567" cy="3437453"/>
            </a:xfrm>
          </p:grpSpPr>
          <p:grpSp>
            <p:nvGrpSpPr>
              <p:cNvPr id="42" name="Groep 41"/>
              <p:cNvGrpSpPr/>
              <p:nvPr/>
            </p:nvGrpSpPr>
            <p:grpSpPr>
              <a:xfrm>
                <a:off x="689183" y="2317897"/>
                <a:ext cx="1819124" cy="1488559"/>
                <a:chOff x="1576217" y="1539637"/>
                <a:chExt cx="2497599" cy="2043743"/>
              </a:xfrm>
            </p:grpSpPr>
            <p:sp>
              <p:nvSpPr>
                <p:cNvPr id="70" name="Ovaal 69"/>
                <p:cNvSpPr/>
                <p:nvPr/>
              </p:nvSpPr>
              <p:spPr>
                <a:xfrm>
                  <a:off x="1576217" y="2624542"/>
                  <a:ext cx="268099" cy="268101"/>
                </a:xfrm>
                <a:prstGeom prst="ellipse">
                  <a:avLst/>
                </a:prstGeom>
                <a:solidFill>
                  <a:schemeClr val="bg1">
                    <a:alpha val="0"/>
                  </a:schemeClr>
                </a:solidFill>
                <a:ln w="19050">
                  <a:solidFill>
                    <a:srgbClr val="0096A5"/>
                  </a:solidFill>
                </a:ln>
                <a:effectLst>
                  <a:outerShdw dir="8100000" sx="105000" sy="105000" algn="tr" rotWithShape="0">
                    <a:srgbClr val="000000">
                      <a:alpha val="6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lvl="0" algn="ctr"/>
                  <a:endParaRPr lang="nl-NL" sz="1800" dirty="0">
                    <a:latin typeface="+mn-lt"/>
                  </a:endParaRPr>
                </a:p>
              </p:txBody>
            </p:sp>
            <p:cxnSp>
              <p:nvCxnSpPr>
                <p:cNvPr id="72" name="Rechte verbindingslijn 71"/>
                <p:cNvCxnSpPr>
                  <a:cxnSpLocks/>
                </p:cNvCxnSpPr>
                <p:nvPr/>
              </p:nvCxnSpPr>
              <p:spPr>
                <a:xfrm flipH="1">
                  <a:off x="1710267" y="1539637"/>
                  <a:ext cx="2013194" cy="1093496"/>
                </a:xfrm>
                <a:prstGeom prst="line">
                  <a:avLst/>
                </a:prstGeom>
                <a:ln w="28575">
                  <a:solidFill>
                    <a:srgbClr val="0096A5"/>
                  </a:solidFill>
                  <a:prstDash val="sysDot"/>
                </a:ln>
              </p:spPr>
              <p:style>
                <a:lnRef idx="1">
                  <a:schemeClr val="accent1"/>
                </a:lnRef>
                <a:fillRef idx="0">
                  <a:schemeClr val="accent1"/>
                </a:fillRef>
                <a:effectRef idx="0">
                  <a:schemeClr val="accent1"/>
                </a:effectRef>
                <a:fontRef idx="minor">
                  <a:schemeClr val="tx1"/>
                </a:fontRef>
              </p:style>
            </p:cxnSp>
            <p:cxnSp>
              <p:nvCxnSpPr>
                <p:cNvPr id="73" name="Rechte verbindingslijn 72"/>
                <p:cNvCxnSpPr>
                  <a:cxnSpLocks/>
                </p:cNvCxnSpPr>
                <p:nvPr/>
              </p:nvCxnSpPr>
              <p:spPr>
                <a:xfrm flipH="1" flipV="1">
                  <a:off x="1693333" y="2878667"/>
                  <a:ext cx="2380483" cy="704713"/>
                </a:xfrm>
                <a:prstGeom prst="line">
                  <a:avLst/>
                </a:prstGeom>
                <a:ln w="28575">
                  <a:solidFill>
                    <a:srgbClr val="0096A5"/>
                  </a:solidFill>
                  <a:prstDash val="sysDot"/>
                </a:ln>
              </p:spPr>
              <p:style>
                <a:lnRef idx="1">
                  <a:schemeClr val="accent1"/>
                </a:lnRef>
                <a:fillRef idx="0">
                  <a:schemeClr val="accent1"/>
                </a:fillRef>
                <a:effectRef idx="0">
                  <a:schemeClr val="accent1"/>
                </a:effectRef>
                <a:fontRef idx="minor">
                  <a:schemeClr val="tx1"/>
                </a:fontRef>
              </p:style>
            </p:cxnSp>
          </p:grpSp>
          <p:grpSp>
            <p:nvGrpSpPr>
              <p:cNvPr id="43" name="Groep 42"/>
              <p:cNvGrpSpPr/>
              <p:nvPr/>
            </p:nvGrpSpPr>
            <p:grpSpPr>
              <a:xfrm>
                <a:off x="4524700" y="3531339"/>
                <a:ext cx="135750" cy="135750"/>
                <a:chOff x="6569918" y="3240107"/>
                <a:chExt cx="430310" cy="430310"/>
              </a:xfrm>
            </p:grpSpPr>
            <p:sp>
              <p:nvSpPr>
                <p:cNvPr id="59" name="Ovaal 58"/>
                <p:cNvSpPr/>
                <p:nvPr/>
              </p:nvSpPr>
              <p:spPr>
                <a:xfrm>
                  <a:off x="6569918" y="3240107"/>
                  <a:ext cx="430310" cy="43031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273" tIns="45637" rIns="91273" bIns="45637" numCol="1" spcCol="0" rtlCol="0" fromWordArt="0" anchor="ctr" anchorCtr="0" forceAA="0" compatLnSpc="1">
                  <a:prstTxWarp prst="textNoShape">
                    <a:avLst/>
                  </a:prstTxWarp>
                  <a:noAutofit/>
                </a:bodyPr>
                <a:lstStyle/>
                <a:p>
                  <a:pPr algn="ctr"/>
                  <a:endParaRPr lang="nl-NL" sz="2396" dirty="0">
                    <a:latin typeface="+mn-lt"/>
                  </a:endParaRPr>
                </a:p>
              </p:txBody>
            </p:sp>
            <p:sp>
              <p:nvSpPr>
                <p:cNvPr id="61" name="Vermenigvuldigen 49"/>
                <p:cNvSpPr/>
                <p:nvPr/>
              </p:nvSpPr>
              <p:spPr>
                <a:xfrm>
                  <a:off x="6579279" y="3259665"/>
                  <a:ext cx="403927" cy="403927"/>
                </a:xfrm>
                <a:prstGeom prst="mathMultiply">
                  <a:avLst>
                    <a:gd name="adj1" fmla="val 538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273" tIns="45637" rIns="91273" bIns="45637" numCol="1" spcCol="0" rtlCol="0" fromWordArt="0" anchor="ctr" anchorCtr="0" forceAA="0" compatLnSpc="1">
                  <a:prstTxWarp prst="textNoShape">
                    <a:avLst/>
                  </a:prstTxWarp>
                  <a:noAutofit/>
                </a:bodyPr>
                <a:lstStyle/>
                <a:p>
                  <a:pPr algn="ctr"/>
                  <a:endParaRPr lang="nl-NL" sz="2396" dirty="0">
                    <a:latin typeface="+mn-lt"/>
                  </a:endParaRPr>
                </a:p>
              </p:txBody>
            </p:sp>
          </p:grpSp>
          <p:sp>
            <p:nvSpPr>
              <p:cNvPr id="44" name="Ovaal 43"/>
              <p:cNvSpPr/>
              <p:nvPr/>
            </p:nvSpPr>
            <p:spPr>
              <a:xfrm>
                <a:off x="4498329" y="3511480"/>
                <a:ext cx="195270" cy="195270"/>
              </a:xfrm>
              <a:prstGeom prst="ellipse">
                <a:avLst/>
              </a:prstGeom>
              <a:solidFill>
                <a:schemeClr val="bg1">
                  <a:alpha val="0"/>
                </a:schemeClr>
              </a:solidFill>
              <a:ln w="19050">
                <a:solidFill>
                  <a:srgbClr val="0096A5"/>
                </a:solidFill>
              </a:ln>
              <a:effectLst>
                <a:outerShdw dir="8100000" sx="105000" sy="105000" algn="tr" rotWithShape="0">
                  <a:srgbClr val="000000">
                    <a:alpha val="6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lvl="0" algn="ctr"/>
                <a:endParaRPr lang="nl-NL" sz="1800" dirty="0">
                  <a:latin typeface="+mn-lt"/>
                </a:endParaRPr>
              </a:p>
            </p:txBody>
          </p:sp>
          <p:cxnSp>
            <p:nvCxnSpPr>
              <p:cNvPr id="45" name="Rechte verbindingslijn 44"/>
              <p:cNvCxnSpPr>
                <a:cxnSpLocks/>
                <a:stCxn id="40" idx="1"/>
              </p:cNvCxnSpPr>
              <p:nvPr/>
            </p:nvCxnSpPr>
            <p:spPr>
              <a:xfrm flipH="1">
                <a:off x="4592067" y="2411559"/>
                <a:ext cx="1394690" cy="997615"/>
              </a:xfrm>
              <a:prstGeom prst="line">
                <a:avLst/>
              </a:prstGeom>
              <a:ln w="28575">
                <a:solidFill>
                  <a:srgbClr val="0096A5"/>
                </a:solidFill>
                <a:prstDash val="sysDot"/>
              </a:ln>
            </p:spPr>
            <p:style>
              <a:lnRef idx="1">
                <a:schemeClr val="accent1"/>
              </a:lnRef>
              <a:fillRef idx="0">
                <a:schemeClr val="accent1"/>
              </a:fillRef>
              <a:effectRef idx="0">
                <a:schemeClr val="accent1"/>
              </a:effectRef>
              <a:fontRef idx="minor">
                <a:schemeClr val="tx1"/>
              </a:fontRef>
            </p:style>
          </p:cxnSp>
          <p:cxnSp>
            <p:nvCxnSpPr>
              <p:cNvPr id="47" name="Rechte verbindingslijn 46"/>
              <p:cNvCxnSpPr>
                <a:cxnSpLocks/>
              </p:cNvCxnSpPr>
              <p:nvPr/>
            </p:nvCxnSpPr>
            <p:spPr>
              <a:xfrm flipH="1" flipV="1">
                <a:off x="4611117" y="3714750"/>
                <a:ext cx="1962150" cy="133350"/>
              </a:xfrm>
              <a:prstGeom prst="line">
                <a:avLst/>
              </a:prstGeom>
              <a:ln w="28575">
                <a:solidFill>
                  <a:srgbClr val="0096A5"/>
                </a:solidFill>
                <a:prstDash val="sysDot"/>
              </a:ln>
            </p:spPr>
            <p:style>
              <a:lnRef idx="1">
                <a:schemeClr val="accent1"/>
              </a:lnRef>
              <a:fillRef idx="0">
                <a:schemeClr val="accent1"/>
              </a:fillRef>
              <a:effectRef idx="0">
                <a:schemeClr val="accent1"/>
              </a:effectRef>
              <a:fontRef idx="minor">
                <a:schemeClr val="tx1"/>
              </a:fontRef>
            </p:style>
          </p:cxnSp>
          <p:sp>
            <p:nvSpPr>
              <p:cNvPr id="48" name="Ovaal 47"/>
              <p:cNvSpPr/>
              <p:nvPr/>
            </p:nvSpPr>
            <p:spPr>
              <a:xfrm>
                <a:off x="435100" y="4744072"/>
                <a:ext cx="313200" cy="313200"/>
              </a:xfrm>
              <a:prstGeom prst="ellipse">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80000"/>
                  </a:lnSpc>
                  <a:spcBef>
                    <a:spcPts val="600"/>
                  </a:spcBef>
                  <a:spcAft>
                    <a:spcPts val="600"/>
                  </a:spcAft>
                </a:pPr>
                <a:r>
                  <a:rPr lang="nl-NL" sz="1000" b="1" cap="all" dirty="0">
                    <a:solidFill>
                      <a:schemeClr val="bg1"/>
                    </a:solidFill>
                    <a:latin typeface="+mn-lt"/>
                  </a:rPr>
                  <a:t>A</a:t>
                </a:r>
              </a:p>
            </p:txBody>
          </p:sp>
          <p:sp>
            <p:nvSpPr>
              <p:cNvPr id="49" name="Ovaal 48"/>
              <p:cNvSpPr/>
              <p:nvPr/>
            </p:nvSpPr>
            <p:spPr>
              <a:xfrm>
                <a:off x="4273589" y="4744072"/>
                <a:ext cx="313200" cy="313200"/>
              </a:xfrm>
              <a:prstGeom prst="ellipse">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80000"/>
                  </a:lnSpc>
                  <a:spcBef>
                    <a:spcPts val="600"/>
                  </a:spcBef>
                  <a:spcAft>
                    <a:spcPts val="600"/>
                  </a:spcAft>
                </a:pPr>
                <a:r>
                  <a:rPr lang="nl-NL" sz="1000" b="1" cap="all" dirty="0">
                    <a:solidFill>
                      <a:schemeClr val="bg1"/>
                    </a:solidFill>
                    <a:latin typeface="+mn-lt"/>
                  </a:rPr>
                  <a:t>B</a:t>
                </a:r>
              </a:p>
            </p:txBody>
          </p:sp>
          <p:grpSp>
            <p:nvGrpSpPr>
              <p:cNvPr id="50" name="Groep 49"/>
              <p:cNvGrpSpPr/>
              <p:nvPr/>
            </p:nvGrpSpPr>
            <p:grpSpPr>
              <a:xfrm>
                <a:off x="6610285" y="2756643"/>
                <a:ext cx="433398" cy="433398"/>
                <a:chOff x="7376403" y="3240107"/>
                <a:chExt cx="430310" cy="430310"/>
              </a:xfrm>
            </p:grpSpPr>
            <p:sp>
              <p:nvSpPr>
                <p:cNvPr id="57" name="Ovaal 56"/>
                <p:cNvSpPr/>
                <p:nvPr/>
              </p:nvSpPr>
              <p:spPr>
                <a:xfrm>
                  <a:off x="7376403" y="3240107"/>
                  <a:ext cx="430310" cy="43031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273" tIns="45637" rIns="91273" bIns="45637" numCol="1" spcCol="0" rtlCol="0" fromWordArt="0" anchor="ctr" anchorCtr="0" forceAA="0" compatLnSpc="1">
                  <a:prstTxWarp prst="textNoShape">
                    <a:avLst/>
                  </a:prstTxWarp>
                  <a:noAutofit/>
                </a:bodyPr>
                <a:lstStyle/>
                <a:p>
                  <a:pPr algn="ctr"/>
                  <a:endParaRPr lang="nl-NL" sz="2396" dirty="0">
                    <a:latin typeface="+mn-lt"/>
                  </a:endParaRPr>
                </a:p>
              </p:txBody>
            </p:sp>
            <p:sp>
              <p:nvSpPr>
                <p:cNvPr id="58" name="Vermenigvuldigen 40"/>
                <p:cNvSpPr/>
                <p:nvPr/>
              </p:nvSpPr>
              <p:spPr>
                <a:xfrm>
                  <a:off x="7389594" y="3259666"/>
                  <a:ext cx="403928" cy="403928"/>
                </a:xfrm>
                <a:prstGeom prst="mathMultiply">
                  <a:avLst>
                    <a:gd name="adj1" fmla="val 538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273" tIns="45637" rIns="91273" bIns="45637" numCol="1" spcCol="0" rtlCol="0" fromWordArt="0" anchor="ctr" anchorCtr="0" forceAA="0" compatLnSpc="1">
                  <a:prstTxWarp prst="textNoShape">
                    <a:avLst/>
                  </a:prstTxWarp>
                  <a:noAutofit/>
                </a:bodyPr>
                <a:lstStyle/>
                <a:p>
                  <a:pPr algn="ctr"/>
                  <a:endParaRPr lang="nl-NL" sz="2396" dirty="0">
                    <a:latin typeface="+mn-lt"/>
                  </a:endParaRPr>
                </a:p>
              </p:txBody>
            </p:sp>
          </p:grpSp>
          <p:sp>
            <p:nvSpPr>
              <p:cNvPr id="51" name="Tekstvak 50"/>
              <p:cNvSpPr txBox="1"/>
              <p:nvPr/>
            </p:nvSpPr>
            <p:spPr>
              <a:xfrm>
                <a:off x="8516760" y="4854881"/>
                <a:ext cx="2697316" cy="748030"/>
              </a:xfrm>
              <a:prstGeom prst="rect">
                <a:avLst/>
              </a:prstGeom>
              <a:noFill/>
            </p:spPr>
            <p:txBody>
              <a:bodyPr wrap="square" lIns="0" tIns="0" rIns="0" bIns="0" rtlCol="0">
                <a:noAutofit/>
              </a:bodyPr>
              <a:lstStyle>
                <a:defPPr>
                  <a:defRPr lang="nl-NL"/>
                </a:defPPr>
                <a:lvl1pPr>
                  <a:lnSpc>
                    <a:spcPct val="90000"/>
                  </a:lnSpc>
                  <a:defRPr sz="1000">
                    <a:solidFill>
                      <a:srgbClr val="44546A"/>
                    </a:solidFill>
                  </a:defRPr>
                </a:lvl1pPr>
              </a:lstStyle>
              <a:p>
                <a:pPr lvl="0"/>
                <a:r>
                  <a:rPr lang="nl-NL" sz="1000" dirty="0">
                    <a:solidFill>
                      <a:srgbClr val="44546A"/>
                    </a:solidFill>
                    <a:latin typeface="+mn-lt"/>
                  </a:rPr>
                  <a:t>Klik met je rechter muisknop op de miniatuur weergave van de dia, aan de linker kant van het scherm. Kies </a:t>
                </a:r>
                <a:r>
                  <a:rPr lang="nl-NL" sz="1000" b="1" dirty="0">
                    <a:solidFill>
                      <a:srgbClr val="44546A"/>
                    </a:solidFill>
                    <a:latin typeface="+mn-lt"/>
                  </a:rPr>
                  <a:t>‘Dia herstellen’</a:t>
                </a:r>
                <a:r>
                  <a:rPr lang="nl-NL" sz="1000" dirty="0">
                    <a:solidFill>
                      <a:srgbClr val="44546A"/>
                    </a:solidFill>
                    <a:latin typeface="+mn-lt"/>
                  </a:rPr>
                  <a:t> om de opmaak van de dia weer te herstellen, volgens template instellingen.</a:t>
                </a:r>
              </a:p>
            </p:txBody>
          </p:sp>
          <p:sp>
            <p:nvSpPr>
              <p:cNvPr id="52" name="Ovaal 51"/>
              <p:cNvSpPr/>
              <p:nvPr/>
            </p:nvSpPr>
            <p:spPr>
              <a:xfrm>
                <a:off x="8465635" y="3979522"/>
                <a:ext cx="195270" cy="195270"/>
              </a:xfrm>
              <a:prstGeom prst="ellipse">
                <a:avLst/>
              </a:prstGeom>
              <a:solidFill>
                <a:schemeClr val="bg1">
                  <a:alpha val="0"/>
                </a:schemeClr>
              </a:solidFill>
              <a:ln w="19050">
                <a:solidFill>
                  <a:srgbClr val="0096A5"/>
                </a:solidFill>
              </a:ln>
              <a:effectLst>
                <a:outerShdw dir="8100000" sx="105000" sy="105000" algn="tr" rotWithShape="0">
                  <a:srgbClr val="000000">
                    <a:alpha val="6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lvl="0" algn="ctr"/>
                <a:endParaRPr lang="nl-NL" sz="1800" dirty="0">
                  <a:latin typeface="+mn-lt"/>
                </a:endParaRPr>
              </a:p>
            </p:txBody>
          </p:sp>
          <p:cxnSp>
            <p:nvCxnSpPr>
              <p:cNvPr id="53" name="Rechte verbindingslijn 52"/>
              <p:cNvCxnSpPr>
                <a:cxnSpLocks/>
              </p:cNvCxnSpPr>
              <p:nvPr/>
            </p:nvCxnSpPr>
            <p:spPr>
              <a:xfrm flipH="1">
                <a:off x="8497317" y="2392326"/>
                <a:ext cx="1315559" cy="1608174"/>
              </a:xfrm>
              <a:prstGeom prst="line">
                <a:avLst/>
              </a:prstGeom>
              <a:ln w="28575">
                <a:solidFill>
                  <a:srgbClr val="0096A5"/>
                </a:solidFill>
                <a:prstDash val="sysDot"/>
              </a:ln>
            </p:spPr>
            <p:style>
              <a:lnRef idx="1">
                <a:schemeClr val="accent1"/>
              </a:lnRef>
              <a:fillRef idx="0">
                <a:schemeClr val="accent1"/>
              </a:fillRef>
              <a:effectRef idx="0">
                <a:schemeClr val="accent1"/>
              </a:effectRef>
              <a:fontRef idx="minor">
                <a:schemeClr val="tx1"/>
              </a:fontRef>
            </p:style>
          </p:cxnSp>
          <p:cxnSp>
            <p:nvCxnSpPr>
              <p:cNvPr id="54" name="Rechte verbindingslijn 53"/>
              <p:cNvCxnSpPr>
                <a:cxnSpLocks/>
                <a:endCxn id="52" idx="5"/>
              </p:cNvCxnSpPr>
              <p:nvPr/>
            </p:nvCxnSpPr>
            <p:spPr>
              <a:xfrm flipH="1">
                <a:off x="8632308" y="3819525"/>
                <a:ext cx="1989084" cy="326670"/>
              </a:xfrm>
              <a:prstGeom prst="line">
                <a:avLst/>
              </a:prstGeom>
              <a:ln w="28575">
                <a:solidFill>
                  <a:srgbClr val="0096A5"/>
                </a:solidFill>
                <a:prstDash val="sysDot"/>
              </a:ln>
            </p:spPr>
            <p:style>
              <a:lnRef idx="1">
                <a:schemeClr val="accent1"/>
              </a:lnRef>
              <a:fillRef idx="0">
                <a:schemeClr val="accent1"/>
              </a:fillRef>
              <a:effectRef idx="0">
                <a:schemeClr val="accent1"/>
              </a:effectRef>
              <a:fontRef idx="minor">
                <a:schemeClr val="tx1"/>
              </a:fontRef>
            </p:style>
          </p:cxnSp>
          <p:sp>
            <p:nvSpPr>
              <p:cNvPr id="56" name="Ovaal 55"/>
              <p:cNvSpPr/>
              <p:nvPr/>
            </p:nvSpPr>
            <p:spPr>
              <a:xfrm>
                <a:off x="8117980" y="4744072"/>
                <a:ext cx="313200" cy="313200"/>
              </a:xfrm>
              <a:prstGeom prst="ellipse">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80000"/>
                  </a:lnSpc>
                  <a:spcBef>
                    <a:spcPts val="600"/>
                  </a:spcBef>
                  <a:spcAft>
                    <a:spcPts val="600"/>
                  </a:spcAft>
                </a:pPr>
                <a:r>
                  <a:rPr lang="nl-NL" sz="1000" b="1" cap="all" dirty="0">
                    <a:solidFill>
                      <a:schemeClr val="bg1"/>
                    </a:solidFill>
                    <a:latin typeface="+mn-lt"/>
                  </a:rPr>
                  <a:t>C</a:t>
                </a:r>
              </a:p>
            </p:txBody>
          </p:sp>
          <p:pic>
            <p:nvPicPr>
              <p:cNvPr id="40" name="Afbeelding 39"/>
              <p:cNvPicPr>
                <a:picLocks/>
              </p:cNvPicPr>
              <p:nvPr/>
            </p:nvPicPr>
            <p:blipFill rotWithShape="1">
              <a:blip r:embed="rId5" cstate="screen">
                <a:extLst>
                  <a:ext uri="{28A0092B-C50C-407E-A947-70E740481C1C}">
                    <a14:useLocalDpi xmlns:a14="http://schemas.microsoft.com/office/drawing/2010/main"/>
                  </a:ext>
                </a:extLst>
              </a:blip>
              <a:srcRect/>
              <a:stretch/>
            </p:blipFill>
            <p:spPr>
              <a:xfrm>
                <a:off x="5741291" y="2165880"/>
                <a:ext cx="1676146" cy="1677600"/>
              </a:xfrm>
              <a:prstGeom prst="ellipse">
                <a:avLst/>
              </a:prstGeom>
              <a:ln w="3175">
                <a:solidFill>
                  <a:srgbClr val="0096A5"/>
                </a:solidFill>
              </a:ln>
              <a:effectLst>
                <a:outerShdw dir="8100000" sx="102000" sy="102000" algn="tr" rotWithShape="0">
                  <a:prstClr val="black">
                    <a:alpha val="40000"/>
                  </a:prstClr>
                </a:outerShdw>
              </a:effectLst>
            </p:spPr>
          </p:pic>
          <p:pic>
            <p:nvPicPr>
              <p:cNvPr id="55" name="Afbeelding 54"/>
              <p:cNvPicPr>
                <a:picLocks/>
              </p:cNvPicPr>
              <p:nvPr/>
            </p:nvPicPr>
            <p:blipFill rotWithShape="1">
              <a:blip r:embed="rId6" cstate="screen">
                <a:extLst>
                  <a:ext uri="{28A0092B-C50C-407E-A947-70E740481C1C}">
                    <a14:useLocalDpi xmlns:a14="http://schemas.microsoft.com/office/drawing/2010/main"/>
                  </a:ext>
                </a:extLst>
              </a:blip>
              <a:srcRect/>
              <a:stretch/>
            </p:blipFill>
            <p:spPr>
              <a:xfrm>
                <a:off x="9545067" y="2165458"/>
                <a:ext cx="1677600" cy="1676147"/>
              </a:xfrm>
              <a:prstGeom prst="ellipse">
                <a:avLst/>
              </a:prstGeom>
              <a:ln w="3175">
                <a:solidFill>
                  <a:srgbClr val="0096A5"/>
                </a:solidFill>
              </a:ln>
              <a:effectLst>
                <a:outerShdw dir="8100000" sx="102000" sy="102000" algn="tr" rotWithShape="0">
                  <a:prstClr val="black">
                    <a:alpha val="40000"/>
                  </a:prstClr>
                </a:outerShdw>
              </a:effectLst>
            </p:spPr>
          </p:pic>
          <p:pic>
            <p:nvPicPr>
              <p:cNvPr id="38" name="Afbeelding 37"/>
              <p:cNvPicPr>
                <a:picLocks/>
              </p:cNvPicPr>
              <p:nvPr/>
            </p:nvPicPr>
            <p:blipFill rotWithShape="1">
              <a:blip r:embed="rId7" cstate="screen">
                <a:extLst>
                  <a:ext uri="{28A0092B-C50C-407E-A947-70E740481C1C}">
                    <a14:useLocalDpi xmlns:a14="http://schemas.microsoft.com/office/drawing/2010/main"/>
                  </a:ext>
                </a:extLst>
              </a:blip>
              <a:srcRect/>
              <a:stretch/>
            </p:blipFill>
            <p:spPr>
              <a:xfrm>
                <a:off x="1902822" y="2165458"/>
                <a:ext cx="1676146" cy="1677600"/>
              </a:xfrm>
              <a:prstGeom prst="ellipse">
                <a:avLst/>
              </a:prstGeom>
              <a:ln w="3175">
                <a:solidFill>
                  <a:srgbClr val="0096A5"/>
                </a:solidFill>
              </a:ln>
              <a:effectLst>
                <a:outerShdw dir="8100000" sx="102000" sy="102000" algn="tr" rotWithShape="0">
                  <a:prstClr val="black">
                    <a:alpha val="40000"/>
                  </a:prstClr>
                </a:outerShdw>
              </a:effectLst>
            </p:spPr>
          </p:pic>
        </p:grpSp>
      </p:grpSp>
      <p:grpSp>
        <p:nvGrpSpPr>
          <p:cNvPr id="63" name="GRID" hidden="1"/>
          <p:cNvGrpSpPr/>
          <p:nvPr userDrawn="1"/>
        </p:nvGrpSpPr>
        <p:grpSpPr>
          <a:xfrm>
            <a:off x="0" y="0"/>
            <a:ext cx="12191999" cy="6858000"/>
            <a:chOff x="0" y="0"/>
            <a:chExt cx="12169774" cy="6858000"/>
          </a:xfrm>
        </p:grpSpPr>
        <p:sp>
          <p:nvSpPr>
            <p:cNvPr id="64" name="Rechthoek 63"/>
            <p:cNvSpPr/>
            <p:nvPr userDrawn="1"/>
          </p:nvSpPr>
          <p:spPr>
            <a:xfrm>
              <a:off x="0" y="6057304"/>
              <a:ext cx="12169774" cy="692696"/>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nl-NL" sz="1800" dirty="0"/>
            </a:p>
          </p:txBody>
        </p:sp>
        <p:sp>
          <p:nvSpPr>
            <p:cNvPr id="65" name="Rechthoek 64"/>
            <p:cNvSpPr/>
            <p:nvPr userDrawn="1"/>
          </p:nvSpPr>
          <p:spPr>
            <a:xfrm>
              <a:off x="0" y="0"/>
              <a:ext cx="12169774" cy="692696"/>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nl-NL" sz="1800" dirty="0"/>
            </a:p>
          </p:txBody>
        </p:sp>
        <p:sp>
          <p:nvSpPr>
            <p:cNvPr id="66" name="Rechthoek 65"/>
            <p:cNvSpPr/>
            <p:nvPr userDrawn="1"/>
          </p:nvSpPr>
          <p:spPr>
            <a:xfrm rot="5400000">
              <a:off x="-3082652" y="3082652"/>
              <a:ext cx="6858000" cy="692696"/>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nl-NL" sz="1800" dirty="0"/>
            </a:p>
          </p:txBody>
        </p:sp>
        <p:sp>
          <p:nvSpPr>
            <p:cNvPr id="67" name="Rechthoek 66"/>
            <p:cNvSpPr/>
            <p:nvPr userDrawn="1"/>
          </p:nvSpPr>
          <p:spPr>
            <a:xfrm rot="5400000">
              <a:off x="8391004" y="3082652"/>
              <a:ext cx="6858000" cy="692696"/>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nl-NL" sz="1800" dirty="0"/>
            </a:p>
          </p:txBody>
        </p:sp>
        <p:sp>
          <p:nvSpPr>
            <p:cNvPr id="68" name="Rechthoek 67"/>
            <p:cNvSpPr/>
            <p:nvPr userDrawn="1"/>
          </p:nvSpPr>
          <p:spPr>
            <a:xfrm>
              <a:off x="0" y="1124808"/>
              <a:ext cx="12169774" cy="576002"/>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nl-NL" sz="1800" dirty="0"/>
            </a:p>
          </p:txBody>
        </p:sp>
        <p:sp>
          <p:nvSpPr>
            <p:cNvPr id="69" name="Rechthoek 68"/>
            <p:cNvSpPr/>
            <p:nvPr userDrawn="1"/>
          </p:nvSpPr>
          <p:spPr>
            <a:xfrm rot="5400000">
              <a:off x="760320" y="3082652"/>
              <a:ext cx="6858000" cy="692696"/>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nl-NL" sz="1800" dirty="0"/>
            </a:p>
          </p:txBody>
        </p:sp>
        <p:sp>
          <p:nvSpPr>
            <p:cNvPr id="71" name="Rechthoek 70"/>
            <p:cNvSpPr/>
            <p:nvPr userDrawn="1"/>
          </p:nvSpPr>
          <p:spPr>
            <a:xfrm>
              <a:off x="0" y="4558336"/>
              <a:ext cx="12169774" cy="180239"/>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nl-NL" sz="1800" dirty="0"/>
            </a:p>
          </p:txBody>
        </p:sp>
        <p:sp>
          <p:nvSpPr>
            <p:cNvPr id="74" name="Rechthoek 73"/>
            <p:cNvSpPr/>
            <p:nvPr userDrawn="1"/>
          </p:nvSpPr>
          <p:spPr>
            <a:xfrm rot="5400000">
              <a:off x="288408" y="5406273"/>
              <a:ext cx="1495007" cy="70253"/>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nl-NL" sz="1800" dirty="0"/>
            </a:p>
          </p:txBody>
        </p:sp>
        <p:sp>
          <p:nvSpPr>
            <p:cNvPr id="75" name="Rechthoek 74"/>
            <p:cNvSpPr/>
            <p:nvPr userDrawn="1"/>
          </p:nvSpPr>
          <p:spPr>
            <a:xfrm rot="5400000">
              <a:off x="4146704" y="5320345"/>
              <a:ext cx="1495007" cy="70253"/>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nl-NL" sz="1800" dirty="0"/>
            </a:p>
          </p:txBody>
        </p:sp>
        <p:sp>
          <p:nvSpPr>
            <p:cNvPr id="76" name="Rechthoek 75"/>
            <p:cNvSpPr/>
            <p:nvPr userDrawn="1"/>
          </p:nvSpPr>
          <p:spPr>
            <a:xfrm rot="5400000">
              <a:off x="4598789" y="3082652"/>
              <a:ext cx="6858000" cy="692696"/>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nl-NL" sz="1800" dirty="0"/>
            </a:p>
          </p:txBody>
        </p:sp>
        <p:sp>
          <p:nvSpPr>
            <p:cNvPr id="80" name="Rechthoek 79"/>
            <p:cNvSpPr/>
            <p:nvPr userDrawn="1"/>
          </p:nvSpPr>
          <p:spPr>
            <a:xfrm rot="5400000">
              <a:off x="7990288" y="5320345"/>
              <a:ext cx="1495007" cy="70253"/>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nl-NL" sz="1800" dirty="0"/>
            </a:p>
          </p:txBody>
        </p:sp>
      </p:grpSp>
      <p:sp>
        <p:nvSpPr>
          <p:cNvPr id="78" name="Tekstvak 77"/>
          <p:cNvSpPr txBox="1"/>
          <p:nvPr userDrawn="1"/>
        </p:nvSpPr>
        <p:spPr>
          <a:xfrm>
            <a:off x="1072994" y="4667649"/>
            <a:ext cx="2773568" cy="807854"/>
          </a:xfrm>
          <a:prstGeom prst="rect">
            <a:avLst/>
          </a:prstGeom>
          <a:noFill/>
        </p:spPr>
        <p:txBody>
          <a:bodyPr wrap="square" lIns="0" tIns="0" rIns="0" bIns="0" rtlCol="0">
            <a:noAutofit/>
          </a:bodyPr>
          <a:lstStyle/>
          <a:p>
            <a:pPr>
              <a:lnSpc>
                <a:spcPct val="90000"/>
              </a:lnSpc>
            </a:pPr>
            <a:r>
              <a:rPr lang="nl-NL" sz="1000" dirty="0">
                <a:solidFill>
                  <a:srgbClr val="44546A"/>
                </a:solidFill>
                <a:latin typeface="+mn-lt"/>
              </a:rPr>
              <a:t>Klik op de knop </a:t>
            </a:r>
            <a:r>
              <a:rPr lang="nl-NL" sz="1000" b="1" dirty="0">
                <a:solidFill>
                  <a:srgbClr val="44546A"/>
                </a:solidFill>
                <a:latin typeface="+mn-lt"/>
              </a:rPr>
              <a:t>‘Nieuwe dia’</a:t>
            </a:r>
            <a:br>
              <a:rPr lang="nl-NL" sz="1000" b="1" dirty="0">
                <a:solidFill>
                  <a:srgbClr val="44546A"/>
                </a:solidFill>
                <a:latin typeface="+mn-lt"/>
              </a:rPr>
            </a:br>
            <a:r>
              <a:rPr lang="nl-NL" sz="1000" dirty="0">
                <a:solidFill>
                  <a:srgbClr val="44546A"/>
                </a:solidFill>
                <a:latin typeface="+mn-lt"/>
              </a:rPr>
              <a:t>om een </a:t>
            </a:r>
            <a:r>
              <a:rPr lang="nl-NL" sz="1000" b="1" dirty="0">
                <a:solidFill>
                  <a:srgbClr val="44546A"/>
                </a:solidFill>
                <a:latin typeface="+mn-lt"/>
              </a:rPr>
              <a:t>template</a:t>
            </a:r>
            <a:r>
              <a:rPr lang="nl-NL" sz="1000" dirty="0">
                <a:solidFill>
                  <a:srgbClr val="44546A"/>
                </a:solidFill>
                <a:latin typeface="+mn-lt"/>
              </a:rPr>
              <a:t> indeling toe te voegen.</a:t>
            </a:r>
            <a:endParaRPr lang="en-GB" sz="1000" dirty="0">
              <a:solidFill>
                <a:srgbClr val="44546A"/>
              </a:solidFill>
              <a:latin typeface="+mn-lt"/>
            </a:endParaRPr>
          </a:p>
        </p:txBody>
      </p:sp>
      <p:sp>
        <p:nvSpPr>
          <p:cNvPr id="79" name="Tekstvak 78"/>
          <p:cNvSpPr txBox="1"/>
          <p:nvPr userDrawn="1"/>
        </p:nvSpPr>
        <p:spPr>
          <a:xfrm>
            <a:off x="4935951" y="4667649"/>
            <a:ext cx="2748843" cy="750430"/>
          </a:xfrm>
          <a:prstGeom prst="rect">
            <a:avLst/>
          </a:prstGeom>
          <a:noFill/>
        </p:spPr>
        <p:txBody>
          <a:bodyPr wrap="square" lIns="0" tIns="0" rIns="0" bIns="0" rtlCol="0">
            <a:noAutofit/>
          </a:bodyPr>
          <a:lstStyle>
            <a:defPPr>
              <a:defRPr lang="nl-NL"/>
            </a:defPPr>
            <a:lvl1pPr>
              <a:lnSpc>
                <a:spcPct val="90000"/>
              </a:lnSpc>
              <a:defRPr sz="1050">
                <a:solidFill>
                  <a:srgbClr val="44546A"/>
                </a:solidFill>
              </a:defRPr>
            </a:lvl1pPr>
          </a:lstStyle>
          <a:p>
            <a:pPr lvl="0"/>
            <a:r>
              <a:rPr lang="nl-NL" sz="1000" b="1" dirty="0">
                <a:solidFill>
                  <a:srgbClr val="FF7800"/>
                </a:solidFill>
                <a:latin typeface="+mn-lt"/>
              </a:rPr>
              <a:t>Let op: </a:t>
            </a:r>
            <a:r>
              <a:rPr lang="nl-NL" sz="1000" dirty="0">
                <a:latin typeface="+mn-lt"/>
              </a:rPr>
              <a:t/>
            </a:r>
            <a:br>
              <a:rPr lang="nl-NL" sz="1000" dirty="0">
                <a:latin typeface="+mn-lt"/>
              </a:rPr>
            </a:br>
            <a:r>
              <a:rPr lang="nl-NL" sz="1000" dirty="0">
                <a:solidFill>
                  <a:srgbClr val="44546A"/>
                </a:solidFill>
                <a:latin typeface="+mn-lt"/>
              </a:rPr>
              <a:t>Het is </a:t>
            </a:r>
            <a:r>
              <a:rPr lang="nl-NL" sz="1000" b="1" u="sng" dirty="0">
                <a:solidFill>
                  <a:srgbClr val="44546A"/>
                </a:solidFill>
                <a:latin typeface="+mn-lt"/>
              </a:rPr>
              <a:t>niet</a:t>
            </a:r>
            <a:r>
              <a:rPr lang="nl-NL" sz="1000" dirty="0">
                <a:solidFill>
                  <a:srgbClr val="44546A"/>
                </a:solidFill>
                <a:latin typeface="+mn-lt"/>
              </a:rPr>
              <a:t> mogelijk een slide te kopiëren </a:t>
            </a:r>
            <a:br>
              <a:rPr lang="nl-NL" sz="1000" dirty="0">
                <a:solidFill>
                  <a:srgbClr val="44546A"/>
                </a:solidFill>
                <a:latin typeface="+mn-lt"/>
              </a:rPr>
            </a:br>
            <a:r>
              <a:rPr lang="nl-NL" sz="1000" dirty="0">
                <a:solidFill>
                  <a:srgbClr val="44546A"/>
                </a:solidFill>
                <a:latin typeface="+mn-lt"/>
              </a:rPr>
              <a:t>met een </a:t>
            </a:r>
            <a:r>
              <a:rPr lang="nl-NL" sz="1000" b="1" dirty="0">
                <a:solidFill>
                  <a:srgbClr val="44546A"/>
                </a:solidFill>
                <a:latin typeface="+mn-lt"/>
              </a:rPr>
              <a:t>andere</a:t>
            </a:r>
            <a:r>
              <a:rPr lang="nl-NL" sz="1000" dirty="0">
                <a:solidFill>
                  <a:srgbClr val="44546A"/>
                </a:solidFill>
                <a:latin typeface="+mn-lt"/>
              </a:rPr>
              <a:t> opmaak. Teksten en andere objecten dienen </a:t>
            </a:r>
            <a:r>
              <a:rPr lang="nl-NL" sz="1000" b="1" dirty="0">
                <a:solidFill>
                  <a:srgbClr val="FF7800"/>
                </a:solidFill>
                <a:latin typeface="+mn-lt"/>
              </a:rPr>
              <a:t>één-voor-één</a:t>
            </a:r>
            <a:r>
              <a:rPr lang="nl-NL" sz="1000" dirty="0">
                <a:solidFill>
                  <a:srgbClr val="44546A"/>
                </a:solidFill>
                <a:latin typeface="+mn-lt"/>
              </a:rPr>
              <a:t> te worden over gekopieerd, van de originele dia naar de nieuwe.</a:t>
            </a:r>
          </a:p>
        </p:txBody>
      </p:sp>
      <p:sp>
        <p:nvSpPr>
          <p:cNvPr id="77" name="Tijdelijke aanduiding voor tekst 58"/>
          <p:cNvSpPr txBox="1">
            <a:spLocks/>
          </p:cNvSpPr>
          <p:nvPr userDrawn="1"/>
        </p:nvSpPr>
        <p:spPr>
          <a:xfrm>
            <a:off x="1" y="6750000"/>
            <a:ext cx="12192000" cy="108000"/>
          </a:xfrm>
          <a:prstGeom prst="rect">
            <a:avLst/>
          </a:prstGeom>
          <a:solidFill>
            <a:srgbClr val="0096A5"/>
          </a:solidFill>
          <a:effectLst>
            <a:innerShdw blurRad="114300" dist="38100" dir="16200000">
              <a:prstClr val="black">
                <a:alpha val="20000"/>
              </a:prstClr>
            </a:innerShdw>
          </a:effectLst>
        </p:spPr>
        <p:txBody>
          <a:bodyPr vert="horz" lIns="72000" tIns="108000" rIns="72000" bIns="36000" rtlCol="0" anchor="ctr">
            <a:noAutofit/>
          </a:bodyPr>
          <a:lstStyle>
            <a:lvl1pPr marL="180975" indent="-180975" algn="ctr" defTabSz="914400" rtl="0" eaLnBrk="1" latinLnBrk="0" hangingPunct="1">
              <a:lnSpc>
                <a:spcPct val="90000"/>
              </a:lnSpc>
              <a:spcBef>
                <a:spcPts val="600"/>
              </a:spcBef>
              <a:spcAft>
                <a:spcPts val="600"/>
              </a:spcAft>
              <a:buClr>
                <a:schemeClr val="accent2"/>
              </a:buClr>
              <a:buFont typeface="Courier New" panose="02070309020205020404" pitchFamily="49" charset="0"/>
              <a:buChar char="o"/>
              <a:defRPr lang="nl-NL" sz="2000" kern="1200" cap="all" baseline="0" smtClean="0">
                <a:solidFill>
                  <a:schemeClr val="bg1"/>
                </a:solidFill>
                <a:effectLst/>
                <a:latin typeface="+mj-lt"/>
                <a:ea typeface="+mn-ea"/>
                <a:cs typeface="+mn-cs"/>
              </a:defRPr>
            </a:lvl1pPr>
            <a:lvl2pPr marL="360363" indent="-179388" algn="l" defTabSz="914400" rtl="0" eaLnBrk="1" latinLnBrk="0" hangingPunct="1">
              <a:lnSpc>
                <a:spcPct val="90000"/>
              </a:lnSpc>
              <a:spcBef>
                <a:spcPts val="600"/>
              </a:spcBef>
              <a:spcAft>
                <a:spcPts val="600"/>
              </a:spcAft>
              <a:buClr>
                <a:schemeClr val="accent2"/>
              </a:buClr>
              <a:buSzPct val="100000"/>
              <a:buFont typeface="Arial" panose="020B0604020202020204" pitchFamily="34" charset="0"/>
              <a:buChar char="•"/>
              <a:defRPr lang="nl-NL" sz="1600" kern="1200" smtClean="0">
                <a:solidFill>
                  <a:schemeClr val="accent1"/>
                </a:solidFill>
                <a:latin typeface="+mn-lt"/>
                <a:ea typeface="+mn-ea"/>
                <a:cs typeface="+mn-cs"/>
              </a:defRPr>
            </a:lvl2pPr>
            <a:lvl3pPr marL="541338" indent="-180975" algn="l" defTabSz="914400" rtl="0" eaLnBrk="1" latinLnBrk="0" hangingPunct="1">
              <a:lnSpc>
                <a:spcPct val="90000"/>
              </a:lnSpc>
              <a:spcBef>
                <a:spcPts val="600"/>
              </a:spcBef>
              <a:spcAft>
                <a:spcPts val="600"/>
              </a:spcAft>
              <a:buClr>
                <a:schemeClr val="accent2"/>
              </a:buClr>
              <a:buSzPct val="100000"/>
              <a:buFont typeface="Arial" panose="020B0604020202020204" pitchFamily="34" charset="0"/>
              <a:buChar char="-"/>
              <a:defRPr lang="nl-NL" sz="1600" kern="1200" smtClean="0">
                <a:solidFill>
                  <a:schemeClr val="accent1">
                    <a:lumMod val="40000"/>
                    <a:lumOff val="60000"/>
                  </a:schemeClr>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lang="nl-NL" sz="1600" b="0" i="0" kern="1200" smtClean="0">
                <a:solidFill>
                  <a:schemeClr val="accent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lang="en-US" sz="1400" b="0" i="0" kern="1200" cap="all" baseline="0">
                <a:solidFill>
                  <a:schemeClr val="accent1"/>
                </a:solidFill>
                <a:latin typeface="+mn-lt"/>
                <a:ea typeface="+mn-ea"/>
                <a:cs typeface="+mn-cs"/>
              </a:defRPr>
            </a:lvl5pPr>
            <a:lvl6pPr marL="180975" indent="-180975" algn="l" defTabSz="914400" rtl="0" eaLnBrk="1" latinLnBrk="0" hangingPunct="1">
              <a:lnSpc>
                <a:spcPct val="90000"/>
              </a:lnSpc>
              <a:spcBef>
                <a:spcPts val="600"/>
              </a:spcBef>
              <a:spcAft>
                <a:spcPts val="600"/>
              </a:spcAft>
              <a:buClr>
                <a:schemeClr val="accent2"/>
              </a:buClr>
              <a:buFont typeface="Courier New" panose="02070309020205020404" pitchFamily="49" charset="0"/>
              <a:buChar char="o"/>
              <a:defRPr sz="1600" kern="1200">
                <a:solidFill>
                  <a:schemeClr val="accent1"/>
                </a:solidFill>
                <a:latin typeface="+mn-lt"/>
                <a:ea typeface="+mn-ea"/>
                <a:cs typeface="+mn-cs"/>
              </a:defRPr>
            </a:lvl6pPr>
            <a:lvl7pPr marL="360363" indent="-179388" algn="l" defTabSz="914400" rtl="0" eaLnBrk="1" latinLnBrk="0" hangingPunct="1">
              <a:lnSpc>
                <a:spcPct val="90000"/>
              </a:lnSpc>
              <a:spcBef>
                <a:spcPts val="600"/>
              </a:spcBef>
              <a:spcAft>
                <a:spcPts val="600"/>
              </a:spcAft>
              <a:buClr>
                <a:schemeClr val="accent2"/>
              </a:buClr>
              <a:buSzPct val="100000"/>
              <a:buFont typeface="Arial" panose="020B0604020202020204" pitchFamily="34" charset="0"/>
              <a:buChar char="•"/>
              <a:defRPr sz="1600" kern="1200">
                <a:solidFill>
                  <a:schemeClr val="accent1"/>
                </a:solidFill>
                <a:latin typeface="+mn-lt"/>
                <a:ea typeface="+mn-ea"/>
                <a:cs typeface="+mn-cs"/>
              </a:defRPr>
            </a:lvl7pPr>
            <a:lvl8pPr marL="541338" indent="-180975"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600" kern="1200">
                <a:solidFill>
                  <a:schemeClr val="accent1"/>
                </a:solidFill>
                <a:latin typeface="+mn-lt"/>
                <a:ea typeface="+mn-ea"/>
                <a:cs typeface="+mn-cs"/>
              </a:defRPr>
            </a:lvl8pPr>
            <a:lvl9pPr marL="0" indent="0" algn="l" defTabSz="914400" rtl="0" eaLnBrk="1" latinLnBrk="0" hangingPunct="1">
              <a:lnSpc>
                <a:spcPct val="90000"/>
              </a:lnSpc>
              <a:spcBef>
                <a:spcPts val="600"/>
              </a:spcBef>
              <a:spcAft>
                <a:spcPts val="600"/>
              </a:spcAft>
              <a:buFont typeface="Arial" panose="020B0604020202020204" pitchFamily="34" charset="0"/>
              <a:buNone/>
              <a:defRPr sz="1600" b="0" kern="1200">
                <a:solidFill>
                  <a:schemeClr val="accent1"/>
                </a:solidFill>
                <a:latin typeface="+mn-lt"/>
                <a:ea typeface="+mn-ea"/>
                <a:cs typeface="+mn-cs"/>
              </a:defRPr>
            </a:lvl9pPr>
          </a:lstStyle>
          <a:p>
            <a:pPr marL="0" indent="0">
              <a:buNone/>
            </a:pPr>
            <a:endParaRPr lang="nl-NL" sz="2000" dirty="0"/>
          </a:p>
        </p:txBody>
      </p:sp>
      <p:cxnSp>
        <p:nvCxnSpPr>
          <p:cNvPr id="62" name="Rechte verbindingslijn 61"/>
          <p:cNvCxnSpPr>
            <a:cxnSpLocks/>
          </p:cNvCxnSpPr>
          <p:nvPr userDrawn="1"/>
        </p:nvCxnSpPr>
        <p:spPr>
          <a:xfrm>
            <a:off x="693962" y="1124808"/>
            <a:ext cx="9946827" cy="0"/>
          </a:xfrm>
          <a:prstGeom prst="line">
            <a:avLst/>
          </a:prstGeom>
          <a:ln w="12700">
            <a:solidFill>
              <a:srgbClr val="E7E6E6"/>
            </a:solidFill>
          </a:ln>
        </p:spPr>
        <p:style>
          <a:lnRef idx="1">
            <a:schemeClr val="accent1"/>
          </a:lnRef>
          <a:fillRef idx="0">
            <a:schemeClr val="accent1"/>
          </a:fillRef>
          <a:effectRef idx="0">
            <a:schemeClr val="accent1"/>
          </a:effectRef>
          <a:fontRef idx="minor">
            <a:schemeClr val="tx1"/>
          </a:fontRef>
        </p:style>
      </p:cxnSp>
      <p:sp>
        <p:nvSpPr>
          <p:cNvPr id="82" name="Vrije vorm 308"/>
          <p:cNvSpPr/>
          <p:nvPr userDrawn="1"/>
        </p:nvSpPr>
        <p:spPr>
          <a:xfrm>
            <a:off x="11056395" y="692697"/>
            <a:ext cx="434787" cy="433993"/>
          </a:xfrm>
          <a:custGeom>
            <a:avLst/>
            <a:gdLst>
              <a:gd name="connsiteX0" fmla="*/ 3160837 w 6321674"/>
              <a:gd name="connsiteY0" fmla="*/ 0 h 6321674"/>
              <a:gd name="connsiteX1" fmla="*/ 6321674 w 6321674"/>
              <a:gd name="connsiteY1" fmla="*/ 3160837 h 6321674"/>
              <a:gd name="connsiteX2" fmla="*/ 6073280 w 6321674"/>
              <a:gd name="connsiteY2" fmla="*/ 4391178 h 6321674"/>
              <a:gd name="connsiteX3" fmla="*/ 6050767 w 6321674"/>
              <a:gd name="connsiteY3" fmla="*/ 4437912 h 6321674"/>
              <a:gd name="connsiteX4" fmla="*/ 5808464 w 6321674"/>
              <a:gd name="connsiteY4" fmla="*/ 4437912 h 6321674"/>
              <a:gd name="connsiteX5" fmla="*/ 4886641 w 6321674"/>
              <a:gd name="connsiteY5" fmla="*/ 3516089 h 6321674"/>
              <a:gd name="connsiteX6" fmla="*/ 4886641 w 6321674"/>
              <a:gd name="connsiteY6" fmla="*/ 2976234 h 6321674"/>
              <a:gd name="connsiteX7" fmla="*/ 4861424 w 6321674"/>
              <a:gd name="connsiteY7" fmla="*/ 2811002 h 6321674"/>
              <a:gd name="connsiteX8" fmla="*/ 3160837 w 6321674"/>
              <a:gd name="connsiteY8" fmla="*/ 1424984 h 6321674"/>
              <a:gd name="connsiteX9" fmla="*/ 1759746 w 6321674"/>
              <a:gd name="connsiteY9" fmla="*/ 1424984 h 6321674"/>
              <a:gd name="connsiteX10" fmla="*/ 2750811 w 6321674"/>
              <a:gd name="connsiteY10" fmla="*/ 2416049 h 6321674"/>
              <a:gd name="connsiteX11" fmla="*/ 2828413 w 6321674"/>
              <a:gd name="connsiteY11" fmla="*/ 2373928 h 6321674"/>
              <a:gd name="connsiteX12" fmla="*/ 3160836 w 6321674"/>
              <a:gd name="connsiteY12" fmla="*/ 2306815 h 6321674"/>
              <a:gd name="connsiteX13" fmla="*/ 4014858 w 6321674"/>
              <a:gd name="connsiteY13" fmla="*/ 3160837 h 6321674"/>
              <a:gd name="connsiteX14" fmla="*/ 3947745 w 6321674"/>
              <a:gd name="connsiteY14" fmla="*/ 3493261 h 6321674"/>
              <a:gd name="connsiteX15" fmla="*/ 3905624 w 6321674"/>
              <a:gd name="connsiteY15" fmla="*/ 3570862 h 6321674"/>
              <a:gd name="connsiteX16" fmla="*/ 4978204 w 6321674"/>
              <a:gd name="connsiteY16" fmla="*/ 4651491 h 6321674"/>
              <a:gd name="connsiteX17" fmla="*/ 5564528 w 6321674"/>
              <a:gd name="connsiteY17" fmla="*/ 4886642 h 6321674"/>
              <a:gd name="connsiteX18" fmla="*/ 5807033 w 6321674"/>
              <a:gd name="connsiteY18" fmla="*/ 4886642 h 6321674"/>
              <a:gd name="connsiteX19" fmla="*/ 5781853 w 6321674"/>
              <a:gd name="connsiteY19" fmla="*/ 4928091 h 6321674"/>
              <a:gd name="connsiteX20" fmla="*/ 3160837 w 6321674"/>
              <a:gd name="connsiteY20" fmla="*/ 6321674 h 6321674"/>
              <a:gd name="connsiteX21" fmla="*/ 0 w 6321674"/>
              <a:gd name="connsiteY21" fmla="*/ 3160837 h 6321674"/>
              <a:gd name="connsiteX22" fmla="*/ 248395 w 6321674"/>
              <a:gd name="connsiteY22" fmla="*/ 1930497 h 6321674"/>
              <a:gd name="connsiteX23" fmla="*/ 278958 w 6321674"/>
              <a:gd name="connsiteY23" fmla="*/ 1867050 h 6321674"/>
              <a:gd name="connsiteX24" fmla="*/ 523257 w 6321674"/>
              <a:gd name="connsiteY24" fmla="*/ 1867050 h 6321674"/>
              <a:gd name="connsiteX25" fmla="*/ 1445080 w 6321674"/>
              <a:gd name="connsiteY25" fmla="*/ 2788873 h 6321674"/>
              <a:gd name="connsiteX26" fmla="*/ 1445080 w 6321674"/>
              <a:gd name="connsiteY26" fmla="*/ 3411271 h 6321674"/>
              <a:gd name="connsiteX27" fmla="*/ 1460251 w 6321674"/>
              <a:gd name="connsiteY27" fmla="*/ 3510672 h 6321674"/>
              <a:gd name="connsiteX28" fmla="*/ 3160837 w 6321674"/>
              <a:gd name="connsiteY28" fmla="*/ 4896690 h 6321674"/>
              <a:gd name="connsiteX29" fmla="*/ 4561928 w 6321674"/>
              <a:gd name="connsiteY29" fmla="*/ 4896690 h 6321674"/>
              <a:gd name="connsiteX30" fmla="*/ 3570862 w 6321674"/>
              <a:gd name="connsiteY30" fmla="*/ 3905624 h 6321674"/>
              <a:gd name="connsiteX31" fmla="*/ 3493260 w 6321674"/>
              <a:gd name="connsiteY31" fmla="*/ 3947745 h 6321674"/>
              <a:gd name="connsiteX32" fmla="*/ 3160836 w 6321674"/>
              <a:gd name="connsiteY32" fmla="*/ 4014859 h 6321674"/>
              <a:gd name="connsiteX33" fmla="*/ 2306814 w 6321674"/>
              <a:gd name="connsiteY33" fmla="*/ 3160837 h 6321674"/>
              <a:gd name="connsiteX34" fmla="*/ 2373928 w 6321674"/>
              <a:gd name="connsiteY34" fmla="*/ 2828413 h 6321674"/>
              <a:gd name="connsiteX35" fmla="*/ 2416050 w 6321674"/>
              <a:gd name="connsiteY35" fmla="*/ 2750811 h 6321674"/>
              <a:gd name="connsiteX36" fmla="*/ 1433758 w 6321674"/>
              <a:gd name="connsiteY36" fmla="*/ 1759384 h 6321674"/>
              <a:gd name="connsiteX37" fmla="*/ 731545 w 6321674"/>
              <a:gd name="connsiteY37" fmla="*/ 1403612 h 6321674"/>
              <a:gd name="connsiteX38" fmla="*/ 533729 w 6321674"/>
              <a:gd name="connsiteY38" fmla="*/ 1403612 h 6321674"/>
              <a:gd name="connsiteX39" fmla="*/ 539822 w 6321674"/>
              <a:gd name="connsiteY39" fmla="*/ 1393583 h 6321674"/>
              <a:gd name="connsiteX40" fmla="*/ 3160837 w 6321674"/>
              <a:gd name="connsiteY40" fmla="*/ 0 h 632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321674" h="6321674">
                <a:moveTo>
                  <a:pt x="3160837" y="0"/>
                </a:moveTo>
                <a:cubicBezTo>
                  <a:pt x="4906519" y="0"/>
                  <a:pt x="6321674" y="1415155"/>
                  <a:pt x="6321674" y="3160837"/>
                </a:cubicBezTo>
                <a:cubicBezTo>
                  <a:pt x="6321674" y="3597258"/>
                  <a:pt x="6233227" y="4013020"/>
                  <a:pt x="6073280" y="4391178"/>
                </a:cubicBezTo>
                <a:lnTo>
                  <a:pt x="6050767" y="4437912"/>
                </a:lnTo>
                <a:lnTo>
                  <a:pt x="5808464" y="4437912"/>
                </a:lnTo>
                <a:cubicBezTo>
                  <a:pt x="5299355" y="4437912"/>
                  <a:pt x="4886641" y="4025198"/>
                  <a:pt x="4886641" y="3516089"/>
                </a:cubicBezTo>
                <a:lnTo>
                  <a:pt x="4886641" y="2976234"/>
                </a:lnTo>
                <a:lnTo>
                  <a:pt x="4861424" y="2811002"/>
                </a:lnTo>
                <a:cubicBezTo>
                  <a:pt x="4699562" y="2020003"/>
                  <a:pt x="3999687" y="1424984"/>
                  <a:pt x="3160837" y="1424984"/>
                </a:cubicBezTo>
                <a:lnTo>
                  <a:pt x="1759746" y="1424984"/>
                </a:lnTo>
                <a:lnTo>
                  <a:pt x="2750811" y="2416049"/>
                </a:lnTo>
                <a:lnTo>
                  <a:pt x="2828413" y="2373928"/>
                </a:lnTo>
                <a:cubicBezTo>
                  <a:pt x="2930586" y="2330712"/>
                  <a:pt x="3042921" y="2306815"/>
                  <a:pt x="3160836" y="2306815"/>
                </a:cubicBezTo>
                <a:cubicBezTo>
                  <a:pt x="3632499" y="2306815"/>
                  <a:pt x="4014858" y="2689174"/>
                  <a:pt x="4014858" y="3160837"/>
                </a:cubicBezTo>
                <a:cubicBezTo>
                  <a:pt x="4014858" y="3278753"/>
                  <a:pt x="3990961" y="3391087"/>
                  <a:pt x="3947745" y="3493261"/>
                </a:cubicBezTo>
                <a:lnTo>
                  <a:pt x="3905624" y="3570862"/>
                </a:lnTo>
                <a:lnTo>
                  <a:pt x="4978204" y="4651491"/>
                </a:lnTo>
                <a:cubicBezTo>
                  <a:pt x="5125286" y="4798573"/>
                  <a:pt x="5340089" y="4886642"/>
                  <a:pt x="5564528" y="4886642"/>
                </a:cubicBezTo>
                <a:lnTo>
                  <a:pt x="5807033" y="4886642"/>
                </a:lnTo>
                <a:lnTo>
                  <a:pt x="5781853" y="4928091"/>
                </a:lnTo>
                <a:cubicBezTo>
                  <a:pt x="5213828" y="5768879"/>
                  <a:pt x="4251889" y="6321674"/>
                  <a:pt x="3160837" y="6321674"/>
                </a:cubicBezTo>
                <a:cubicBezTo>
                  <a:pt x="1415155" y="6321674"/>
                  <a:pt x="0" y="4906519"/>
                  <a:pt x="0" y="3160837"/>
                </a:cubicBezTo>
                <a:cubicBezTo>
                  <a:pt x="0" y="2724417"/>
                  <a:pt x="88448" y="2308654"/>
                  <a:pt x="248395" y="1930497"/>
                </a:cubicBezTo>
                <a:lnTo>
                  <a:pt x="278958" y="1867050"/>
                </a:lnTo>
                <a:lnTo>
                  <a:pt x="523257" y="1867050"/>
                </a:lnTo>
                <a:cubicBezTo>
                  <a:pt x="1032366" y="1867050"/>
                  <a:pt x="1445080" y="2279764"/>
                  <a:pt x="1445080" y="2788873"/>
                </a:cubicBezTo>
                <a:lnTo>
                  <a:pt x="1445080" y="3411271"/>
                </a:lnTo>
                <a:lnTo>
                  <a:pt x="1460251" y="3510672"/>
                </a:lnTo>
                <a:cubicBezTo>
                  <a:pt x="1622113" y="4301671"/>
                  <a:pt x="2321988" y="4896690"/>
                  <a:pt x="3160837" y="4896690"/>
                </a:cubicBezTo>
                <a:lnTo>
                  <a:pt x="4561928" y="4896690"/>
                </a:lnTo>
                <a:lnTo>
                  <a:pt x="3570862" y="3905624"/>
                </a:lnTo>
                <a:lnTo>
                  <a:pt x="3493260" y="3947745"/>
                </a:lnTo>
                <a:cubicBezTo>
                  <a:pt x="3391086" y="3990961"/>
                  <a:pt x="3278752" y="4014859"/>
                  <a:pt x="3160836" y="4014859"/>
                </a:cubicBezTo>
                <a:cubicBezTo>
                  <a:pt x="2689173" y="4014859"/>
                  <a:pt x="2306814" y="3632500"/>
                  <a:pt x="2306814" y="3160837"/>
                </a:cubicBezTo>
                <a:cubicBezTo>
                  <a:pt x="2306814" y="3042921"/>
                  <a:pt x="2330712" y="2930587"/>
                  <a:pt x="2373928" y="2828413"/>
                </a:cubicBezTo>
                <a:lnTo>
                  <a:pt x="2416050" y="2750811"/>
                </a:lnTo>
                <a:lnTo>
                  <a:pt x="1433758" y="1759384"/>
                </a:lnTo>
                <a:cubicBezTo>
                  <a:pt x="1244033" y="1545756"/>
                  <a:pt x="1012094" y="1403612"/>
                  <a:pt x="731545" y="1403612"/>
                </a:cubicBezTo>
                <a:lnTo>
                  <a:pt x="533729" y="1403612"/>
                </a:lnTo>
                <a:lnTo>
                  <a:pt x="539822" y="1393583"/>
                </a:lnTo>
                <a:cubicBezTo>
                  <a:pt x="1107847" y="552795"/>
                  <a:pt x="2069786" y="0"/>
                  <a:pt x="3160837" y="0"/>
                </a:cubicBezTo>
                <a:close/>
              </a:path>
            </a:pathLst>
          </a:custGeom>
          <a:solidFill>
            <a:srgbClr val="0096A5"/>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nl-NL" sz="1800">
              <a:solidFill>
                <a:prstClr val="black"/>
              </a:solidFill>
            </a:endParaRPr>
          </a:p>
        </p:txBody>
      </p:sp>
      <p:sp>
        <p:nvSpPr>
          <p:cNvPr id="81" name="Rechthoek 80">
            <a:hlinkClick r:id="rId8"/>
            <a:extLst>
              <a:ext uri="{FF2B5EF4-FFF2-40B4-BE49-F238E27FC236}">
                <a16:creationId xmlns:a16="http://schemas.microsoft.com/office/drawing/2014/main" id="{BFFA7641-A9CC-435C-A805-0EECE9C2AA66}"/>
              </a:ext>
            </a:extLst>
          </p:cNvPr>
          <p:cNvSpPr/>
          <p:nvPr userDrawn="1"/>
        </p:nvSpPr>
        <p:spPr>
          <a:xfrm>
            <a:off x="10208368" y="-1"/>
            <a:ext cx="1983633" cy="199721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157442397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05920-4100-C849-A119-AD2080C011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4635959-7812-5E4A-9B41-8409FD3EB6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AECCE8D-0159-C44C-8F58-E2AF0272BA27}"/>
              </a:ext>
            </a:extLst>
          </p:cNvPr>
          <p:cNvSpPr>
            <a:spLocks noGrp="1"/>
          </p:cNvSpPr>
          <p:nvPr>
            <p:ph type="dt" sz="half" idx="10"/>
          </p:nvPr>
        </p:nvSpPr>
        <p:spPr/>
        <p:txBody>
          <a:bodyPr/>
          <a:lstStyle/>
          <a:p>
            <a:fld id="{CB2BFEE7-006B-144D-A73E-9EEC680BD3EE}" type="datetimeFigureOut">
              <a:rPr lang="en-US" smtClean="0"/>
              <a:t>5/10/2019</a:t>
            </a:fld>
            <a:endParaRPr lang="en-US"/>
          </a:p>
        </p:txBody>
      </p:sp>
      <p:sp>
        <p:nvSpPr>
          <p:cNvPr id="5" name="Footer Placeholder 4">
            <a:extLst>
              <a:ext uri="{FF2B5EF4-FFF2-40B4-BE49-F238E27FC236}">
                <a16:creationId xmlns:a16="http://schemas.microsoft.com/office/drawing/2014/main" id="{EDC64D88-7569-A249-8656-8AD55172DC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3A0B6D-DBE2-024F-A6B9-5E80A41B94DD}"/>
              </a:ext>
            </a:extLst>
          </p:cNvPr>
          <p:cNvSpPr>
            <a:spLocks noGrp="1"/>
          </p:cNvSpPr>
          <p:nvPr>
            <p:ph type="sldNum" sz="quarter" idx="12"/>
          </p:nvPr>
        </p:nvSpPr>
        <p:spPr/>
        <p:txBody>
          <a:bodyPr/>
          <a:lstStyle/>
          <a:p>
            <a:fld id="{9C904378-101E-B940-B9DA-8E39821EE7D7}" type="slidenum">
              <a:rPr lang="en-US" smtClean="0"/>
              <a:t>‹#›</a:t>
            </a:fld>
            <a:endParaRPr lang="en-US"/>
          </a:p>
        </p:txBody>
      </p:sp>
    </p:spTree>
    <p:extLst>
      <p:ext uri="{BB962C8B-B14F-4D97-AF65-F5344CB8AC3E}">
        <p14:creationId xmlns:p14="http://schemas.microsoft.com/office/powerpoint/2010/main" val="27188166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18664-BB47-F443-BC97-B244A36431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EFA034-32B7-EC4E-A3A6-B49545785C5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62FF42-4E2F-8D49-BA0D-E0B81F2E35D1}"/>
              </a:ext>
            </a:extLst>
          </p:cNvPr>
          <p:cNvSpPr>
            <a:spLocks noGrp="1"/>
          </p:cNvSpPr>
          <p:nvPr>
            <p:ph type="dt" sz="half" idx="10"/>
          </p:nvPr>
        </p:nvSpPr>
        <p:spPr/>
        <p:txBody>
          <a:bodyPr/>
          <a:lstStyle/>
          <a:p>
            <a:fld id="{CB2BFEE7-006B-144D-A73E-9EEC680BD3EE}" type="datetimeFigureOut">
              <a:rPr lang="en-US" smtClean="0"/>
              <a:t>5/10/2019</a:t>
            </a:fld>
            <a:endParaRPr lang="en-US"/>
          </a:p>
        </p:txBody>
      </p:sp>
      <p:sp>
        <p:nvSpPr>
          <p:cNvPr id="5" name="Footer Placeholder 4">
            <a:extLst>
              <a:ext uri="{FF2B5EF4-FFF2-40B4-BE49-F238E27FC236}">
                <a16:creationId xmlns:a16="http://schemas.microsoft.com/office/drawing/2014/main" id="{1E1BD2B0-2AA7-484A-A5B0-ABDB1C8A45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BFC49C-CE89-2C43-970D-CB25A301B77D}"/>
              </a:ext>
            </a:extLst>
          </p:cNvPr>
          <p:cNvSpPr>
            <a:spLocks noGrp="1"/>
          </p:cNvSpPr>
          <p:nvPr>
            <p:ph type="sldNum" sz="quarter" idx="12"/>
          </p:nvPr>
        </p:nvSpPr>
        <p:spPr/>
        <p:txBody>
          <a:bodyPr/>
          <a:lstStyle/>
          <a:p>
            <a:fld id="{9C904378-101E-B940-B9DA-8E39821EE7D7}" type="slidenum">
              <a:rPr lang="en-US" smtClean="0"/>
              <a:t>‹#›</a:t>
            </a:fld>
            <a:endParaRPr lang="en-US"/>
          </a:p>
        </p:txBody>
      </p:sp>
    </p:spTree>
    <p:extLst>
      <p:ext uri="{BB962C8B-B14F-4D97-AF65-F5344CB8AC3E}">
        <p14:creationId xmlns:p14="http://schemas.microsoft.com/office/powerpoint/2010/main" val="7220235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E06E8-05A0-E842-A833-5C019ACCF1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7FC2FC0-5FD7-D04B-961A-36FBC3BB32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7D6BF72-D1DE-5F4A-93BF-7B96AE7B869E}"/>
              </a:ext>
            </a:extLst>
          </p:cNvPr>
          <p:cNvSpPr>
            <a:spLocks noGrp="1"/>
          </p:cNvSpPr>
          <p:nvPr>
            <p:ph type="dt" sz="half" idx="10"/>
          </p:nvPr>
        </p:nvSpPr>
        <p:spPr/>
        <p:txBody>
          <a:bodyPr/>
          <a:lstStyle/>
          <a:p>
            <a:fld id="{CB2BFEE7-006B-144D-A73E-9EEC680BD3EE}" type="datetimeFigureOut">
              <a:rPr lang="en-US" smtClean="0"/>
              <a:t>5/10/2019</a:t>
            </a:fld>
            <a:endParaRPr lang="en-US"/>
          </a:p>
        </p:txBody>
      </p:sp>
      <p:sp>
        <p:nvSpPr>
          <p:cNvPr id="5" name="Footer Placeholder 4">
            <a:extLst>
              <a:ext uri="{FF2B5EF4-FFF2-40B4-BE49-F238E27FC236}">
                <a16:creationId xmlns:a16="http://schemas.microsoft.com/office/drawing/2014/main" id="{F2DD169A-7A48-C245-916D-EDD2F5CFA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7D3AB6-E295-9E4C-BA98-114F3F75DBE7}"/>
              </a:ext>
            </a:extLst>
          </p:cNvPr>
          <p:cNvSpPr>
            <a:spLocks noGrp="1"/>
          </p:cNvSpPr>
          <p:nvPr>
            <p:ph type="sldNum" sz="quarter" idx="12"/>
          </p:nvPr>
        </p:nvSpPr>
        <p:spPr/>
        <p:txBody>
          <a:bodyPr/>
          <a:lstStyle/>
          <a:p>
            <a:fld id="{9C904378-101E-B940-B9DA-8E39821EE7D7}" type="slidenum">
              <a:rPr lang="en-US" smtClean="0"/>
              <a:t>‹#›</a:t>
            </a:fld>
            <a:endParaRPr lang="en-US"/>
          </a:p>
        </p:txBody>
      </p:sp>
    </p:spTree>
    <p:extLst>
      <p:ext uri="{BB962C8B-B14F-4D97-AF65-F5344CB8AC3E}">
        <p14:creationId xmlns:p14="http://schemas.microsoft.com/office/powerpoint/2010/main" val="28223029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2D0CC-F802-CE4E-838A-0DB496BEF1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426566-E860-E648-B691-57855A07943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BABAC2-0FDC-A148-9C61-5EA2A4EE329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4C1B37-38CA-6B47-8891-8D1EAE132C52}"/>
              </a:ext>
            </a:extLst>
          </p:cNvPr>
          <p:cNvSpPr>
            <a:spLocks noGrp="1"/>
          </p:cNvSpPr>
          <p:nvPr>
            <p:ph type="dt" sz="half" idx="10"/>
          </p:nvPr>
        </p:nvSpPr>
        <p:spPr/>
        <p:txBody>
          <a:bodyPr/>
          <a:lstStyle/>
          <a:p>
            <a:fld id="{CB2BFEE7-006B-144D-A73E-9EEC680BD3EE}" type="datetimeFigureOut">
              <a:rPr lang="en-US" smtClean="0"/>
              <a:t>5/10/2019</a:t>
            </a:fld>
            <a:endParaRPr lang="en-US"/>
          </a:p>
        </p:txBody>
      </p:sp>
      <p:sp>
        <p:nvSpPr>
          <p:cNvPr id="6" name="Footer Placeholder 5">
            <a:extLst>
              <a:ext uri="{FF2B5EF4-FFF2-40B4-BE49-F238E27FC236}">
                <a16:creationId xmlns:a16="http://schemas.microsoft.com/office/drawing/2014/main" id="{61B86CA1-A8BD-B649-9C6D-8204D2119E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B73FC7-6709-B54C-82FA-FF8F2792A184}"/>
              </a:ext>
            </a:extLst>
          </p:cNvPr>
          <p:cNvSpPr>
            <a:spLocks noGrp="1"/>
          </p:cNvSpPr>
          <p:nvPr>
            <p:ph type="sldNum" sz="quarter" idx="12"/>
          </p:nvPr>
        </p:nvSpPr>
        <p:spPr/>
        <p:txBody>
          <a:bodyPr/>
          <a:lstStyle/>
          <a:p>
            <a:fld id="{9C904378-101E-B940-B9DA-8E39821EE7D7}" type="slidenum">
              <a:rPr lang="en-US" smtClean="0"/>
              <a:t>‹#›</a:t>
            </a:fld>
            <a:endParaRPr lang="en-US"/>
          </a:p>
        </p:txBody>
      </p:sp>
    </p:spTree>
    <p:extLst>
      <p:ext uri="{BB962C8B-B14F-4D97-AF65-F5344CB8AC3E}">
        <p14:creationId xmlns:p14="http://schemas.microsoft.com/office/powerpoint/2010/main" val="4469590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66B2B-8AA8-8547-9BAE-96123346AE0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81F4CDF-3CFB-8449-A63E-80E7F05B2C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930F8B7-DE98-1547-8F53-6AD70B0DF66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CB3DBD-2A3F-BF43-89AA-8EAA7A298B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879C3A1-0159-2A47-B966-0A824369632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EC27A36-43F1-6B4D-AD4E-72FF721CC670}"/>
              </a:ext>
            </a:extLst>
          </p:cNvPr>
          <p:cNvSpPr>
            <a:spLocks noGrp="1"/>
          </p:cNvSpPr>
          <p:nvPr>
            <p:ph type="dt" sz="half" idx="10"/>
          </p:nvPr>
        </p:nvSpPr>
        <p:spPr/>
        <p:txBody>
          <a:bodyPr/>
          <a:lstStyle/>
          <a:p>
            <a:fld id="{CB2BFEE7-006B-144D-A73E-9EEC680BD3EE}" type="datetimeFigureOut">
              <a:rPr lang="en-US" smtClean="0"/>
              <a:t>5/10/2019</a:t>
            </a:fld>
            <a:endParaRPr lang="en-US"/>
          </a:p>
        </p:txBody>
      </p:sp>
      <p:sp>
        <p:nvSpPr>
          <p:cNvPr id="8" name="Footer Placeholder 7">
            <a:extLst>
              <a:ext uri="{FF2B5EF4-FFF2-40B4-BE49-F238E27FC236}">
                <a16:creationId xmlns:a16="http://schemas.microsoft.com/office/drawing/2014/main" id="{C57C8AAA-3137-9943-9338-02769D79B88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1D92962-540D-6644-884B-D14A70D56FF5}"/>
              </a:ext>
            </a:extLst>
          </p:cNvPr>
          <p:cNvSpPr>
            <a:spLocks noGrp="1"/>
          </p:cNvSpPr>
          <p:nvPr>
            <p:ph type="sldNum" sz="quarter" idx="12"/>
          </p:nvPr>
        </p:nvSpPr>
        <p:spPr/>
        <p:txBody>
          <a:bodyPr/>
          <a:lstStyle/>
          <a:p>
            <a:fld id="{9C904378-101E-B940-B9DA-8E39821EE7D7}" type="slidenum">
              <a:rPr lang="en-US" smtClean="0"/>
              <a:t>‹#›</a:t>
            </a:fld>
            <a:endParaRPr lang="en-US"/>
          </a:p>
        </p:txBody>
      </p:sp>
    </p:spTree>
    <p:extLst>
      <p:ext uri="{BB962C8B-B14F-4D97-AF65-F5344CB8AC3E}">
        <p14:creationId xmlns:p14="http://schemas.microsoft.com/office/powerpoint/2010/main" val="2400418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BE525-8096-E44F-AB00-45F01EB905B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EA3307-2609-9A4B-BF60-E2FD3641B62B}"/>
              </a:ext>
            </a:extLst>
          </p:cNvPr>
          <p:cNvSpPr>
            <a:spLocks noGrp="1"/>
          </p:cNvSpPr>
          <p:nvPr>
            <p:ph type="dt" sz="half" idx="10"/>
          </p:nvPr>
        </p:nvSpPr>
        <p:spPr/>
        <p:txBody>
          <a:bodyPr/>
          <a:lstStyle/>
          <a:p>
            <a:fld id="{CB2BFEE7-006B-144D-A73E-9EEC680BD3EE}" type="datetimeFigureOut">
              <a:rPr lang="en-US" smtClean="0"/>
              <a:t>5/10/2019</a:t>
            </a:fld>
            <a:endParaRPr lang="en-US"/>
          </a:p>
        </p:txBody>
      </p:sp>
      <p:sp>
        <p:nvSpPr>
          <p:cNvPr id="4" name="Footer Placeholder 3">
            <a:extLst>
              <a:ext uri="{FF2B5EF4-FFF2-40B4-BE49-F238E27FC236}">
                <a16:creationId xmlns:a16="http://schemas.microsoft.com/office/drawing/2014/main" id="{E840E687-D77B-9E41-819A-8C5828C8E8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CB73135-5AC9-234A-8786-D02D3679A662}"/>
              </a:ext>
            </a:extLst>
          </p:cNvPr>
          <p:cNvSpPr>
            <a:spLocks noGrp="1"/>
          </p:cNvSpPr>
          <p:nvPr>
            <p:ph type="sldNum" sz="quarter" idx="12"/>
          </p:nvPr>
        </p:nvSpPr>
        <p:spPr/>
        <p:txBody>
          <a:bodyPr/>
          <a:lstStyle/>
          <a:p>
            <a:fld id="{9C904378-101E-B940-B9DA-8E39821EE7D7}" type="slidenum">
              <a:rPr lang="en-US" smtClean="0"/>
              <a:t>‹#›</a:t>
            </a:fld>
            <a:endParaRPr lang="en-US"/>
          </a:p>
        </p:txBody>
      </p:sp>
    </p:spTree>
    <p:extLst>
      <p:ext uri="{BB962C8B-B14F-4D97-AF65-F5344CB8AC3E}">
        <p14:creationId xmlns:p14="http://schemas.microsoft.com/office/powerpoint/2010/main" val="28557916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2CA9F7-D7FF-464C-8636-5D1456E79664}"/>
              </a:ext>
            </a:extLst>
          </p:cNvPr>
          <p:cNvSpPr>
            <a:spLocks noGrp="1"/>
          </p:cNvSpPr>
          <p:nvPr>
            <p:ph type="dt" sz="half" idx="10"/>
          </p:nvPr>
        </p:nvSpPr>
        <p:spPr/>
        <p:txBody>
          <a:bodyPr/>
          <a:lstStyle/>
          <a:p>
            <a:fld id="{CB2BFEE7-006B-144D-A73E-9EEC680BD3EE}" type="datetimeFigureOut">
              <a:rPr lang="en-US" smtClean="0"/>
              <a:t>5/10/2019</a:t>
            </a:fld>
            <a:endParaRPr lang="en-US"/>
          </a:p>
        </p:txBody>
      </p:sp>
      <p:sp>
        <p:nvSpPr>
          <p:cNvPr id="3" name="Footer Placeholder 2">
            <a:extLst>
              <a:ext uri="{FF2B5EF4-FFF2-40B4-BE49-F238E27FC236}">
                <a16:creationId xmlns:a16="http://schemas.microsoft.com/office/drawing/2014/main" id="{6E124539-3CF4-6942-A7F9-A1C2CD03E6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034CEA6-CCFD-5A4B-89AF-74539BC27037}"/>
              </a:ext>
            </a:extLst>
          </p:cNvPr>
          <p:cNvSpPr>
            <a:spLocks noGrp="1"/>
          </p:cNvSpPr>
          <p:nvPr>
            <p:ph type="sldNum" sz="quarter" idx="12"/>
          </p:nvPr>
        </p:nvSpPr>
        <p:spPr/>
        <p:txBody>
          <a:bodyPr/>
          <a:lstStyle/>
          <a:p>
            <a:fld id="{9C904378-101E-B940-B9DA-8E39821EE7D7}" type="slidenum">
              <a:rPr lang="en-US" smtClean="0"/>
              <a:t>‹#›</a:t>
            </a:fld>
            <a:endParaRPr lang="en-US"/>
          </a:p>
        </p:txBody>
      </p:sp>
    </p:spTree>
    <p:extLst>
      <p:ext uri="{BB962C8B-B14F-4D97-AF65-F5344CB8AC3E}">
        <p14:creationId xmlns:p14="http://schemas.microsoft.com/office/powerpoint/2010/main" val="32035606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67317-4574-734D-8A6C-78E62DA0CE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24DCC5E-FE1D-F347-977B-D309C0C1D9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7269C5-00FE-3B46-9B17-C455334D4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311DF22-BBDA-E64D-94FC-8184BEAAAD58}"/>
              </a:ext>
            </a:extLst>
          </p:cNvPr>
          <p:cNvSpPr>
            <a:spLocks noGrp="1"/>
          </p:cNvSpPr>
          <p:nvPr>
            <p:ph type="dt" sz="half" idx="10"/>
          </p:nvPr>
        </p:nvSpPr>
        <p:spPr/>
        <p:txBody>
          <a:bodyPr/>
          <a:lstStyle/>
          <a:p>
            <a:fld id="{CB2BFEE7-006B-144D-A73E-9EEC680BD3EE}" type="datetimeFigureOut">
              <a:rPr lang="en-US" smtClean="0"/>
              <a:t>5/10/2019</a:t>
            </a:fld>
            <a:endParaRPr lang="en-US"/>
          </a:p>
        </p:txBody>
      </p:sp>
      <p:sp>
        <p:nvSpPr>
          <p:cNvPr id="6" name="Footer Placeholder 5">
            <a:extLst>
              <a:ext uri="{FF2B5EF4-FFF2-40B4-BE49-F238E27FC236}">
                <a16:creationId xmlns:a16="http://schemas.microsoft.com/office/drawing/2014/main" id="{F1F7935E-D163-2242-B91A-9A5F585D17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09AFF5-E507-D248-A26C-DABBA49CA73B}"/>
              </a:ext>
            </a:extLst>
          </p:cNvPr>
          <p:cNvSpPr>
            <a:spLocks noGrp="1"/>
          </p:cNvSpPr>
          <p:nvPr>
            <p:ph type="sldNum" sz="quarter" idx="12"/>
          </p:nvPr>
        </p:nvSpPr>
        <p:spPr/>
        <p:txBody>
          <a:bodyPr/>
          <a:lstStyle/>
          <a:p>
            <a:fld id="{9C904378-101E-B940-B9DA-8E39821EE7D7}" type="slidenum">
              <a:rPr lang="en-US" smtClean="0"/>
              <a:t>‹#›</a:t>
            </a:fld>
            <a:endParaRPr lang="en-US"/>
          </a:p>
        </p:txBody>
      </p:sp>
    </p:spTree>
    <p:extLst>
      <p:ext uri="{BB962C8B-B14F-4D97-AF65-F5344CB8AC3E}">
        <p14:creationId xmlns:p14="http://schemas.microsoft.com/office/powerpoint/2010/main" val="20789641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14D08-6489-1A40-975A-DF7F2C916C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D13178A-D648-0742-BDBA-5316D04A67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AE88C2-B1D6-174F-82B9-A00D9721B8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BE7B7D2-7E92-4542-A65E-A36D81A254CB}"/>
              </a:ext>
            </a:extLst>
          </p:cNvPr>
          <p:cNvSpPr>
            <a:spLocks noGrp="1"/>
          </p:cNvSpPr>
          <p:nvPr>
            <p:ph type="dt" sz="half" idx="10"/>
          </p:nvPr>
        </p:nvSpPr>
        <p:spPr/>
        <p:txBody>
          <a:bodyPr/>
          <a:lstStyle/>
          <a:p>
            <a:fld id="{CB2BFEE7-006B-144D-A73E-9EEC680BD3EE}" type="datetimeFigureOut">
              <a:rPr lang="en-US" smtClean="0"/>
              <a:t>5/10/2019</a:t>
            </a:fld>
            <a:endParaRPr lang="en-US"/>
          </a:p>
        </p:txBody>
      </p:sp>
      <p:sp>
        <p:nvSpPr>
          <p:cNvPr id="6" name="Footer Placeholder 5">
            <a:extLst>
              <a:ext uri="{FF2B5EF4-FFF2-40B4-BE49-F238E27FC236}">
                <a16:creationId xmlns:a16="http://schemas.microsoft.com/office/drawing/2014/main" id="{9C66E8D7-F9CB-2B48-AD03-4357744EE1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AD0544-BEC0-654E-B031-5F53F7AC5C3E}"/>
              </a:ext>
            </a:extLst>
          </p:cNvPr>
          <p:cNvSpPr>
            <a:spLocks noGrp="1"/>
          </p:cNvSpPr>
          <p:nvPr>
            <p:ph type="sldNum" sz="quarter" idx="12"/>
          </p:nvPr>
        </p:nvSpPr>
        <p:spPr/>
        <p:txBody>
          <a:bodyPr/>
          <a:lstStyle/>
          <a:p>
            <a:fld id="{9C904378-101E-B940-B9DA-8E39821EE7D7}" type="slidenum">
              <a:rPr lang="en-US" smtClean="0"/>
              <a:t>‹#›</a:t>
            </a:fld>
            <a:endParaRPr lang="en-US"/>
          </a:p>
        </p:txBody>
      </p:sp>
    </p:spTree>
    <p:extLst>
      <p:ext uri="{BB962C8B-B14F-4D97-AF65-F5344CB8AC3E}">
        <p14:creationId xmlns:p14="http://schemas.microsoft.com/office/powerpoint/2010/main" val="2791587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 DIA (100%) (2)">
    <p:spTree>
      <p:nvGrpSpPr>
        <p:cNvPr id="1" name=""/>
        <p:cNvGrpSpPr/>
        <p:nvPr/>
      </p:nvGrpSpPr>
      <p:grpSpPr>
        <a:xfrm>
          <a:off x="0" y="0"/>
          <a:ext cx="0" cy="0"/>
          <a:chOff x="0" y="0"/>
          <a:chExt cx="0" cy="0"/>
        </a:xfrm>
      </p:grpSpPr>
      <p:grpSp>
        <p:nvGrpSpPr>
          <p:cNvPr id="11" name="GRID" hidden="1">
            <a:extLst>
              <a:ext uri="{FF2B5EF4-FFF2-40B4-BE49-F238E27FC236}">
                <a16:creationId xmlns:a16="http://schemas.microsoft.com/office/drawing/2014/main" id="{B2685EF9-3068-415F-B9ED-225316426223}"/>
              </a:ext>
            </a:extLst>
          </p:cNvPr>
          <p:cNvGrpSpPr/>
          <p:nvPr userDrawn="1"/>
        </p:nvGrpSpPr>
        <p:grpSpPr>
          <a:xfrm>
            <a:off x="0" y="0"/>
            <a:ext cx="12192000" cy="6858000"/>
            <a:chOff x="0" y="0"/>
            <a:chExt cx="12192000" cy="6858000"/>
          </a:xfrm>
        </p:grpSpPr>
        <p:sp>
          <p:nvSpPr>
            <p:cNvPr id="14" name="Rechthoek 13">
              <a:extLst>
                <a:ext uri="{FF2B5EF4-FFF2-40B4-BE49-F238E27FC236}">
                  <a16:creationId xmlns:a16="http://schemas.microsoft.com/office/drawing/2014/main" id="{BDCA59AB-4ADA-46B6-9123-8D4DCD9CD56B}"/>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Rechthoek 14">
              <a:extLst>
                <a:ext uri="{FF2B5EF4-FFF2-40B4-BE49-F238E27FC236}">
                  <a16:creationId xmlns:a16="http://schemas.microsoft.com/office/drawing/2014/main" id="{DB8D413C-4CA9-4404-93FC-29E5D7246E0F}"/>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6" name="Rechthoek 15">
              <a:extLst>
                <a:ext uri="{FF2B5EF4-FFF2-40B4-BE49-F238E27FC236}">
                  <a16:creationId xmlns:a16="http://schemas.microsoft.com/office/drawing/2014/main" id="{83BCEF68-DD53-4A2F-B64F-76565655293E}"/>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 name="Rechthoek 16">
              <a:extLst>
                <a:ext uri="{FF2B5EF4-FFF2-40B4-BE49-F238E27FC236}">
                  <a16:creationId xmlns:a16="http://schemas.microsoft.com/office/drawing/2014/main" id="{450183A5-53A5-4F6B-9678-058FE56731F3}"/>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 name="Rechthoek 17">
              <a:extLst>
                <a:ext uri="{FF2B5EF4-FFF2-40B4-BE49-F238E27FC236}">
                  <a16:creationId xmlns:a16="http://schemas.microsoft.com/office/drawing/2014/main" id="{AA426062-2C36-4321-8992-B3E86D034500}"/>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9" name="Rechthoek 18">
              <a:extLst>
                <a:ext uri="{FF2B5EF4-FFF2-40B4-BE49-F238E27FC236}">
                  <a16:creationId xmlns:a16="http://schemas.microsoft.com/office/drawing/2014/main" id="{47E730E5-8A0C-434A-8E0D-683DD4073CCC}"/>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0" name="Rechthoek 19">
              <a:extLst>
                <a:ext uri="{FF2B5EF4-FFF2-40B4-BE49-F238E27FC236}">
                  <a16:creationId xmlns:a16="http://schemas.microsoft.com/office/drawing/2014/main" id="{8F612C4F-9DCB-400A-9E73-A8B1A519C351}"/>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1" name="Rechthoek 20">
              <a:extLst>
                <a:ext uri="{FF2B5EF4-FFF2-40B4-BE49-F238E27FC236}">
                  <a16:creationId xmlns:a16="http://schemas.microsoft.com/office/drawing/2014/main" id="{9E202C06-6636-4C1D-90FA-AD215F67B955}"/>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3" name="Rechthoek 22">
              <a:extLst>
                <a:ext uri="{FF2B5EF4-FFF2-40B4-BE49-F238E27FC236}">
                  <a16:creationId xmlns:a16="http://schemas.microsoft.com/office/drawing/2014/main" id="{3DB3D0D4-7D42-4D7D-8685-1E9FC523F053}"/>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4" name="Rechthoek 23">
              <a:extLst>
                <a:ext uri="{FF2B5EF4-FFF2-40B4-BE49-F238E27FC236}">
                  <a16:creationId xmlns:a16="http://schemas.microsoft.com/office/drawing/2014/main" id="{F03B15F9-32B4-4F44-B944-8279A7BCF7E8}"/>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5" name="Rechthoek 24">
              <a:extLst>
                <a:ext uri="{FF2B5EF4-FFF2-40B4-BE49-F238E27FC236}">
                  <a16:creationId xmlns:a16="http://schemas.microsoft.com/office/drawing/2014/main" id="{35407207-177C-4EFF-B9AC-E7BBB9E12D8F}"/>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8" name="Rechthoek 27">
              <a:extLst>
                <a:ext uri="{FF2B5EF4-FFF2-40B4-BE49-F238E27FC236}">
                  <a16:creationId xmlns:a16="http://schemas.microsoft.com/office/drawing/2014/main" id="{A3AEE279-B9C9-47AF-B390-560A26DDE35A}"/>
                </a:ext>
              </a:extLst>
            </p:cNvPr>
            <p:cNvSpPr/>
            <p:nvPr userDrawn="1"/>
          </p:nvSpPr>
          <p:spPr>
            <a:xfrm>
              <a:off x="485712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
        <p:nvSpPr>
          <p:cNvPr id="27" name="Onder balkje">
            <a:extLst>
              <a:ext uri="{FF2B5EF4-FFF2-40B4-BE49-F238E27FC236}">
                <a16:creationId xmlns:a16="http://schemas.microsoft.com/office/drawing/2014/main" id="{EC338F84-A3AF-48F4-A412-8D1363198E1A}"/>
              </a:ext>
            </a:extLst>
          </p:cNvPr>
          <p:cNvSpPr/>
          <p:nvPr userDrawn="1"/>
        </p:nvSpPr>
        <p:spPr>
          <a:xfrm>
            <a:off x="-2507" y="6785940"/>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7" y="7045418"/>
            <a:ext cx="3140325" cy="216909"/>
          </a:xfrm>
        </p:spPr>
        <p:txBody>
          <a:bodyPr/>
          <a:lstStyle/>
          <a:p>
            <a:fld id="{E7DF98F0-5AE2-4167-9524-7A4416FE47E1}" type="datetime1">
              <a:rPr lang="nl-NL" smtClean="0"/>
              <a:pPr/>
              <a:t>10-5-2019</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7045418"/>
            <a:ext cx="6718797" cy="216909"/>
          </a:xfrm>
        </p:spPr>
        <p:txBody>
          <a:bodyPr/>
          <a:lstStyle/>
          <a:p>
            <a:r>
              <a:rPr lang="nl-NL" dirty="0"/>
              <a:t>&lt;Plaats hier je voettekst&gt;</a:t>
            </a:r>
          </a:p>
        </p:txBody>
      </p:sp>
      <p:sp>
        <p:nvSpPr>
          <p:cNvPr id="2" name="titel">
            <a:extLst>
              <a:ext uri="{FF2B5EF4-FFF2-40B4-BE49-F238E27FC236}">
                <a16:creationId xmlns:a16="http://schemas.microsoft.com/office/drawing/2014/main" id="{2AEFA4AD-513F-4FA2-94D5-B906A27FAEC0}"/>
              </a:ext>
            </a:extLst>
          </p:cNvPr>
          <p:cNvSpPr>
            <a:spLocks noGrp="1"/>
          </p:cNvSpPr>
          <p:nvPr>
            <p:ph type="title" hasCustomPrompt="1"/>
          </p:nvPr>
        </p:nvSpPr>
        <p:spPr>
          <a:xfrm>
            <a:off x="518899" y="272177"/>
            <a:ext cx="11149188" cy="600744"/>
          </a:xfrm>
        </p:spPr>
        <p:txBody>
          <a:bodyPr/>
          <a:lstStyle>
            <a:lvl1pPr>
              <a:defRPr/>
            </a:lvl1pPr>
          </a:lstStyle>
          <a:p>
            <a:r>
              <a:rPr lang="nl-NL" noProof="0" dirty="0"/>
              <a:t>Plaats hier je titel</a:t>
            </a:r>
            <a:endParaRPr lang="nl-NL" dirty="0"/>
          </a:p>
        </p:txBody>
      </p:sp>
      <p:sp>
        <p:nvSpPr>
          <p:cNvPr id="3" name="tekst">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523808" y="1400483"/>
            <a:ext cx="4320000" cy="445684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Klik hier om een </a:t>
            </a:r>
            <a:r>
              <a:rPr lang="nl-NL" noProof="0" dirty="0" err="1"/>
              <a:t>bullet</a:t>
            </a:r>
            <a:r>
              <a:rPr lang="nl-NL" noProof="0" dirty="0"/>
              <a:t> te plaatsen. Andere </a:t>
            </a:r>
            <a:r>
              <a:rPr lang="nl-NL" noProof="0" dirty="0" err="1"/>
              <a:t>bullet</a:t>
            </a:r>
            <a:r>
              <a:rPr lang="nl-NL" noProof="0" dirty="0"/>
              <a:t> of tekststijl nodig? Gebruik het menu Tekstopmaak.</a:t>
            </a:r>
          </a:p>
          <a:p>
            <a:pPr lvl="1"/>
            <a:r>
              <a:rPr lang="nl-NL" noProof="0" dirty="0"/>
              <a:t>Sub-</a:t>
            </a:r>
            <a:r>
              <a:rPr lang="nl-NL" noProof="0" dirty="0" err="1"/>
              <a:t>bullet</a:t>
            </a:r>
            <a:endParaRPr lang="nl-NL" noProof="0" dirty="0"/>
          </a:p>
          <a:p>
            <a:pPr lvl="2"/>
            <a:r>
              <a:rPr lang="nl-NL" noProof="0" dirty="0"/>
              <a:t>Leestekst</a:t>
            </a:r>
          </a:p>
          <a:p>
            <a:pPr lvl="3"/>
            <a:r>
              <a:rPr lang="nl-NL" noProof="0" dirty="0"/>
              <a:t>Subtitel</a:t>
            </a:r>
          </a:p>
          <a:p>
            <a:pPr lvl="4"/>
            <a:r>
              <a:rPr lang="nl-NL" noProof="0" dirty="0"/>
              <a:t>Numerieke </a:t>
            </a:r>
            <a:r>
              <a:rPr lang="nl-NL" noProof="0" dirty="0" err="1"/>
              <a:t>bullet</a:t>
            </a:r>
            <a:endParaRPr lang="nl-NL" noProof="0" dirty="0"/>
          </a:p>
          <a:p>
            <a:pPr lvl="5"/>
            <a:r>
              <a:rPr lang="nl-NL" noProof="0" dirty="0" err="1"/>
              <a:t>Bullet</a:t>
            </a:r>
            <a:endParaRPr lang="nl-NL" noProof="0" dirty="0"/>
          </a:p>
          <a:p>
            <a:pPr lvl="6"/>
            <a:r>
              <a:rPr lang="nl-NL" noProof="0" dirty="0"/>
              <a:t>Sub-</a:t>
            </a:r>
            <a:r>
              <a:rPr lang="nl-NL" noProof="0" dirty="0" err="1"/>
              <a:t>bullet</a:t>
            </a:r>
            <a:endParaRPr lang="nl-NL" noProof="0" dirty="0"/>
          </a:p>
          <a:p>
            <a:pPr lvl="7"/>
            <a:r>
              <a:rPr lang="nl-NL" noProof="0" dirty="0"/>
              <a:t>Leestekst</a:t>
            </a:r>
          </a:p>
          <a:p>
            <a:pPr lvl="8"/>
            <a:r>
              <a:rPr lang="nl-NL" noProof="0" dirty="0"/>
              <a:t>Subtitel</a:t>
            </a:r>
          </a:p>
        </p:txBody>
      </p:sp>
      <p:sp>
        <p:nvSpPr>
          <p:cNvPr id="7" name="Tekstvak">
            <a:extLst>
              <a:ext uri="{FF2B5EF4-FFF2-40B4-BE49-F238E27FC236}">
                <a16:creationId xmlns:a16="http://schemas.microsoft.com/office/drawing/2014/main" id="{A6DE5EA5-27BD-42F3-BD1D-C1E35D802DEE}"/>
              </a:ext>
            </a:extLst>
          </p:cNvPr>
          <p:cNvSpPr txBox="1"/>
          <p:nvPr userDrawn="1"/>
        </p:nvSpPr>
        <p:spPr>
          <a:xfrm>
            <a:off x="5035995" y="-885712"/>
            <a:ext cx="2120041"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TEKST DIA (100%)</a:t>
            </a:r>
          </a:p>
        </p:txBody>
      </p:sp>
      <p:sp>
        <p:nvSpPr>
          <p:cNvPr id="22" name="Tijdelijke aanduiding voor tekst 21">
            <a:extLst>
              <a:ext uri="{FF2B5EF4-FFF2-40B4-BE49-F238E27FC236}">
                <a16:creationId xmlns:a16="http://schemas.microsoft.com/office/drawing/2014/main" id="{EA3F018E-3681-4180-9C3F-F5324D11154E}"/>
              </a:ext>
            </a:extLst>
          </p:cNvPr>
          <p:cNvSpPr>
            <a:spLocks noGrp="1"/>
          </p:cNvSpPr>
          <p:nvPr>
            <p:ph type="body" sz="quarter" idx="65"/>
          </p:nvPr>
        </p:nvSpPr>
        <p:spPr>
          <a:xfrm>
            <a:off x="9754069"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stStyle>
          <a:p>
            <a:pPr lvl="0"/>
            <a:r>
              <a:rPr lang="nl-NL"/>
              <a:t>Tekststijl van het model bewerken
Tweede niveau
Derde niveau
Vierde niveau
Vijfde niveau</a:t>
            </a:r>
            <a:endParaRPr lang="nl-NL" dirty="0"/>
          </a:p>
        </p:txBody>
      </p:sp>
      <p:sp>
        <p:nvSpPr>
          <p:cNvPr id="26" name="tekst">
            <a:extLst>
              <a:ext uri="{FF2B5EF4-FFF2-40B4-BE49-F238E27FC236}">
                <a16:creationId xmlns:a16="http://schemas.microsoft.com/office/drawing/2014/main" id="{B8C88FFE-EF7A-4AB4-BA5A-008DBDC15DA4}"/>
              </a:ext>
            </a:extLst>
          </p:cNvPr>
          <p:cNvSpPr>
            <a:spLocks noGrp="1"/>
          </p:cNvSpPr>
          <p:nvPr>
            <p:ph type="body" orient="vert" idx="66" hasCustomPrompt="1"/>
          </p:nvPr>
        </p:nvSpPr>
        <p:spPr>
          <a:xfrm>
            <a:off x="5156423" y="1385957"/>
            <a:ext cx="4320000" cy="445684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Klik hier om een </a:t>
            </a:r>
            <a:r>
              <a:rPr lang="nl-NL" noProof="0" dirty="0" err="1"/>
              <a:t>bullet</a:t>
            </a:r>
            <a:r>
              <a:rPr lang="nl-NL" noProof="0" dirty="0"/>
              <a:t> te plaatsen. Andere </a:t>
            </a:r>
            <a:r>
              <a:rPr lang="nl-NL" noProof="0" dirty="0" err="1"/>
              <a:t>bullet</a:t>
            </a:r>
            <a:r>
              <a:rPr lang="nl-NL" noProof="0" dirty="0"/>
              <a:t> of tekststijl nodig? Gebruik het menu Tekstopmaak.</a:t>
            </a:r>
          </a:p>
          <a:p>
            <a:pPr lvl="1"/>
            <a:r>
              <a:rPr lang="nl-NL" noProof="0" dirty="0"/>
              <a:t>Sub-</a:t>
            </a:r>
            <a:r>
              <a:rPr lang="nl-NL" noProof="0" dirty="0" err="1"/>
              <a:t>bullet</a:t>
            </a:r>
            <a:endParaRPr lang="nl-NL" noProof="0" dirty="0"/>
          </a:p>
          <a:p>
            <a:pPr lvl="2"/>
            <a:r>
              <a:rPr lang="nl-NL" noProof="0" dirty="0"/>
              <a:t>Leestekst</a:t>
            </a:r>
          </a:p>
          <a:p>
            <a:pPr lvl="3"/>
            <a:r>
              <a:rPr lang="nl-NL" noProof="0" dirty="0"/>
              <a:t>Subtitel</a:t>
            </a:r>
          </a:p>
          <a:p>
            <a:pPr lvl="4"/>
            <a:r>
              <a:rPr lang="nl-NL" noProof="0" dirty="0"/>
              <a:t>Numerieke </a:t>
            </a:r>
            <a:r>
              <a:rPr lang="nl-NL" noProof="0" dirty="0" err="1"/>
              <a:t>bullet</a:t>
            </a:r>
            <a:endParaRPr lang="nl-NL" noProof="0" dirty="0"/>
          </a:p>
          <a:p>
            <a:pPr lvl="5"/>
            <a:r>
              <a:rPr lang="nl-NL" noProof="0" dirty="0" err="1"/>
              <a:t>Bullet</a:t>
            </a:r>
            <a:endParaRPr lang="nl-NL" noProof="0" dirty="0"/>
          </a:p>
          <a:p>
            <a:pPr lvl="6"/>
            <a:r>
              <a:rPr lang="nl-NL" noProof="0" dirty="0"/>
              <a:t>Sub-</a:t>
            </a:r>
            <a:r>
              <a:rPr lang="nl-NL" noProof="0" dirty="0" err="1"/>
              <a:t>bullet</a:t>
            </a:r>
            <a:endParaRPr lang="nl-NL" noProof="0" dirty="0"/>
          </a:p>
          <a:p>
            <a:pPr lvl="7"/>
            <a:r>
              <a:rPr lang="nl-NL" noProof="0" dirty="0"/>
              <a:t>Leestekst</a:t>
            </a:r>
          </a:p>
          <a:p>
            <a:pPr lvl="8"/>
            <a:r>
              <a:rPr lang="nl-NL" noProof="0" dirty="0"/>
              <a:t>Subtitel</a:t>
            </a:r>
          </a:p>
        </p:txBody>
      </p:sp>
      <p:sp>
        <p:nvSpPr>
          <p:cNvPr id="29" name="Tijdelijke aanduiding voor dianummer 5">
            <a:extLst>
              <a:ext uri="{FF2B5EF4-FFF2-40B4-BE49-F238E27FC236}">
                <a16:creationId xmlns:a16="http://schemas.microsoft.com/office/drawing/2014/main" id="{E8C4C3C6-686A-490D-B361-C02FAC648BFC}"/>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1631043049"/>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44CF1-0E6D-8743-BBB2-7AE192478E3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9B88762-2BF5-C049-8AE6-02FB76F6C37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3C2C8-0A75-CD41-8376-7492232B94D9}"/>
              </a:ext>
            </a:extLst>
          </p:cNvPr>
          <p:cNvSpPr>
            <a:spLocks noGrp="1"/>
          </p:cNvSpPr>
          <p:nvPr>
            <p:ph type="dt" sz="half" idx="10"/>
          </p:nvPr>
        </p:nvSpPr>
        <p:spPr/>
        <p:txBody>
          <a:bodyPr/>
          <a:lstStyle/>
          <a:p>
            <a:fld id="{CB2BFEE7-006B-144D-A73E-9EEC680BD3EE}" type="datetimeFigureOut">
              <a:rPr lang="en-US" smtClean="0"/>
              <a:t>5/10/2019</a:t>
            </a:fld>
            <a:endParaRPr lang="en-US"/>
          </a:p>
        </p:txBody>
      </p:sp>
      <p:sp>
        <p:nvSpPr>
          <p:cNvPr id="5" name="Footer Placeholder 4">
            <a:extLst>
              <a:ext uri="{FF2B5EF4-FFF2-40B4-BE49-F238E27FC236}">
                <a16:creationId xmlns:a16="http://schemas.microsoft.com/office/drawing/2014/main" id="{C2B9C8DF-4704-DA4E-A596-6C81D5959D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27DC8C-5DD2-164C-924E-FCF4032CA815}"/>
              </a:ext>
            </a:extLst>
          </p:cNvPr>
          <p:cNvSpPr>
            <a:spLocks noGrp="1"/>
          </p:cNvSpPr>
          <p:nvPr>
            <p:ph type="sldNum" sz="quarter" idx="12"/>
          </p:nvPr>
        </p:nvSpPr>
        <p:spPr/>
        <p:txBody>
          <a:bodyPr/>
          <a:lstStyle/>
          <a:p>
            <a:fld id="{9C904378-101E-B940-B9DA-8E39821EE7D7}" type="slidenum">
              <a:rPr lang="en-US" smtClean="0"/>
              <a:t>‹#›</a:t>
            </a:fld>
            <a:endParaRPr lang="en-US"/>
          </a:p>
        </p:txBody>
      </p:sp>
    </p:spTree>
    <p:extLst>
      <p:ext uri="{BB962C8B-B14F-4D97-AF65-F5344CB8AC3E}">
        <p14:creationId xmlns:p14="http://schemas.microsoft.com/office/powerpoint/2010/main" val="9405221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6B58FC-9C43-664F-A983-9A0737B9429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75C4FCD-CEE2-4242-94D0-78E7DE36A06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4F78F7-752E-4D43-AA01-5D564F3280A8}"/>
              </a:ext>
            </a:extLst>
          </p:cNvPr>
          <p:cNvSpPr>
            <a:spLocks noGrp="1"/>
          </p:cNvSpPr>
          <p:nvPr>
            <p:ph type="dt" sz="half" idx="10"/>
          </p:nvPr>
        </p:nvSpPr>
        <p:spPr/>
        <p:txBody>
          <a:bodyPr/>
          <a:lstStyle/>
          <a:p>
            <a:fld id="{CB2BFEE7-006B-144D-A73E-9EEC680BD3EE}" type="datetimeFigureOut">
              <a:rPr lang="en-US" smtClean="0"/>
              <a:t>5/10/2019</a:t>
            </a:fld>
            <a:endParaRPr lang="en-US"/>
          </a:p>
        </p:txBody>
      </p:sp>
      <p:sp>
        <p:nvSpPr>
          <p:cNvPr id="5" name="Footer Placeholder 4">
            <a:extLst>
              <a:ext uri="{FF2B5EF4-FFF2-40B4-BE49-F238E27FC236}">
                <a16:creationId xmlns:a16="http://schemas.microsoft.com/office/drawing/2014/main" id="{D1179010-8ECD-D644-9975-A5AABD06B6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1F32B1-9CCC-FF47-8FBB-57D4DECA82C5}"/>
              </a:ext>
            </a:extLst>
          </p:cNvPr>
          <p:cNvSpPr>
            <a:spLocks noGrp="1"/>
          </p:cNvSpPr>
          <p:nvPr>
            <p:ph type="sldNum" sz="quarter" idx="12"/>
          </p:nvPr>
        </p:nvSpPr>
        <p:spPr/>
        <p:txBody>
          <a:bodyPr/>
          <a:lstStyle/>
          <a:p>
            <a:fld id="{9C904378-101E-B940-B9DA-8E39821EE7D7}" type="slidenum">
              <a:rPr lang="en-US" smtClean="0"/>
              <a:t>‹#›</a:t>
            </a:fld>
            <a:endParaRPr lang="en-US"/>
          </a:p>
        </p:txBody>
      </p:sp>
    </p:spTree>
    <p:extLst>
      <p:ext uri="{BB962C8B-B14F-4D97-AF65-F5344CB8AC3E}">
        <p14:creationId xmlns:p14="http://schemas.microsoft.com/office/powerpoint/2010/main" val="1745329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 MET FOTO (50% / 50%)">
    <p:spTree>
      <p:nvGrpSpPr>
        <p:cNvPr id="1" name=""/>
        <p:cNvGrpSpPr/>
        <p:nvPr/>
      </p:nvGrpSpPr>
      <p:grpSpPr>
        <a:xfrm>
          <a:off x="0" y="0"/>
          <a:ext cx="0" cy="0"/>
          <a:chOff x="0" y="0"/>
          <a:chExt cx="0" cy="0"/>
        </a:xfrm>
      </p:grpSpPr>
      <p:grpSp>
        <p:nvGrpSpPr>
          <p:cNvPr id="114" name="GRID" hidden="1">
            <a:extLst>
              <a:ext uri="{FF2B5EF4-FFF2-40B4-BE49-F238E27FC236}">
                <a16:creationId xmlns:a16="http://schemas.microsoft.com/office/drawing/2014/main" id="{C2A45CA0-1358-48B6-9E48-303D89490780}"/>
              </a:ext>
            </a:extLst>
          </p:cNvPr>
          <p:cNvGrpSpPr/>
          <p:nvPr userDrawn="1"/>
        </p:nvGrpSpPr>
        <p:grpSpPr>
          <a:xfrm>
            <a:off x="0" y="0"/>
            <a:ext cx="12192000" cy="6858000"/>
            <a:chOff x="0" y="0"/>
            <a:chExt cx="12192000" cy="6858000"/>
          </a:xfrm>
        </p:grpSpPr>
        <p:sp>
          <p:nvSpPr>
            <p:cNvPr id="115" name="Rechthoek 114">
              <a:extLst>
                <a:ext uri="{FF2B5EF4-FFF2-40B4-BE49-F238E27FC236}">
                  <a16:creationId xmlns:a16="http://schemas.microsoft.com/office/drawing/2014/main" id="{94FEA51A-4C32-44E3-AC61-EDC99F0769AA}"/>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6" name="Rechthoek 115">
              <a:extLst>
                <a:ext uri="{FF2B5EF4-FFF2-40B4-BE49-F238E27FC236}">
                  <a16:creationId xmlns:a16="http://schemas.microsoft.com/office/drawing/2014/main" id="{03EE3AEF-44B8-4223-9C77-0E2127CED24F}"/>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7" name="Rechthoek 116">
              <a:extLst>
                <a:ext uri="{FF2B5EF4-FFF2-40B4-BE49-F238E27FC236}">
                  <a16:creationId xmlns:a16="http://schemas.microsoft.com/office/drawing/2014/main" id="{D5E7D763-288B-488C-9031-77784358A6AE}"/>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8" name="Rechthoek 117">
              <a:extLst>
                <a:ext uri="{FF2B5EF4-FFF2-40B4-BE49-F238E27FC236}">
                  <a16:creationId xmlns:a16="http://schemas.microsoft.com/office/drawing/2014/main" id="{642B446A-0298-4E14-8348-7FA75F33B885}"/>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9" name="Rechthoek 118">
              <a:extLst>
                <a:ext uri="{FF2B5EF4-FFF2-40B4-BE49-F238E27FC236}">
                  <a16:creationId xmlns:a16="http://schemas.microsoft.com/office/drawing/2014/main" id="{7EE50644-4155-4D50-A90D-5C7D37B4F735}"/>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0" name="Rechthoek 119">
              <a:extLst>
                <a:ext uri="{FF2B5EF4-FFF2-40B4-BE49-F238E27FC236}">
                  <a16:creationId xmlns:a16="http://schemas.microsoft.com/office/drawing/2014/main" id="{0A4B7EEE-2920-40A2-8623-02C666C7EA13}"/>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1" name="Rechthoek 120">
              <a:extLst>
                <a:ext uri="{FF2B5EF4-FFF2-40B4-BE49-F238E27FC236}">
                  <a16:creationId xmlns:a16="http://schemas.microsoft.com/office/drawing/2014/main" id="{B6ADDAAD-37B7-4932-8284-8CA1B65A834F}"/>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2" name="Rechthoek 121">
              <a:extLst>
                <a:ext uri="{FF2B5EF4-FFF2-40B4-BE49-F238E27FC236}">
                  <a16:creationId xmlns:a16="http://schemas.microsoft.com/office/drawing/2014/main" id="{9E67493A-5BA0-4DF1-9B84-F8F83E520824}"/>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3" name="Rechthoek 122">
              <a:extLst>
                <a:ext uri="{FF2B5EF4-FFF2-40B4-BE49-F238E27FC236}">
                  <a16:creationId xmlns:a16="http://schemas.microsoft.com/office/drawing/2014/main" id="{B88026CC-8DA0-48DB-940A-DB85A4CA7060}"/>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4" name="Rechthoek 123">
              <a:extLst>
                <a:ext uri="{FF2B5EF4-FFF2-40B4-BE49-F238E27FC236}">
                  <a16:creationId xmlns:a16="http://schemas.microsoft.com/office/drawing/2014/main" id="{6BD45FED-6518-48FC-8244-888D5D4D1A4E}"/>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5" name="Rechthoek 124">
              <a:extLst>
                <a:ext uri="{FF2B5EF4-FFF2-40B4-BE49-F238E27FC236}">
                  <a16:creationId xmlns:a16="http://schemas.microsoft.com/office/drawing/2014/main" id="{51DD2445-94EA-4A3A-97C8-776EC4562D42}"/>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6" name="Rechthoek 125">
              <a:extLst>
                <a:ext uri="{FF2B5EF4-FFF2-40B4-BE49-F238E27FC236}">
                  <a16:creationId xmlns:a16="http://schemas.microsoft.com/office/drawing/2014/main" id="{6407C404-EE88-46C2-9A32-2ECE9764CA7E}"/>
                </a:ext>
              </a:extLst>
            </p:cNvPr>
            <p:cNvSpPr/>
            <p:nvPr userDrawn="1"/>
          </p:nvSpPr>
          <p:spPr>
            <a:xfrm>
              <a:off x="5964600"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
        <p:nvSpPr>
          <p:cNvPr id="129" name="Onder balkje">
            <a:extLst>
              <a:ext uri="{FF2B5EF4-FFF2-40B4-BE49-F238E27FC236}">
                <a16:creationId xmlns:a16="http://schemas.microsoft.com/office/drawing/2014/main" id="{93B821B0-D9C3-453C-B3CB-E51133442ABC}"/>
              </a:ext>
            </a:extLst>
          </p:cNvPr>
          <p:cNvSpPr/>
          <p:nvPr userDrawn="1"/>
        </p:nvSpPr>
        <p:spPr>
          <a:xfrm>
            <a:off x="-2507" y="6785940"/>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7" y="6995151"/>
            <a:ext cx="3140325" cy="216909"/>
          </a:xfrm>
        </p:spPr>
        <p:txBody>
          <a:bodyPr/>
          <a:lstStyle/>
          <a:p>
            <a:fld id="{75D5085D-9C67-4E68-BF53-1384F793CCDE}" type="datetime1">
              <a:rPr lang="nl-NL" smtClean="0"/>
              <a:pPr/>
              <a:t>10-5-2019</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6995151"/>
            <a:ext cx="7193507" cy="216909"/>
          </a:xfrm>
        </p:spPr>
        <p:txBody>
          <a:bodyPr/>
          <a:lstStyle/>
          <a:p>
            <a:r>
              <a:rPr lang="nl-NL" dirty="0"/>
              <a:t>&lt;Plaats hier je voettekst&gt;</a:t>
            </a:r>
          </a:p>
        </p:txBody>
      </p:sp>
      <p:sp>
        <p:nvSpPr>
          <p:cNvPr id="17" name="foto">
            <a:extLst>
              <a:ext uri="{FF2B5EF4-FFF2-40B4-BE49-F238E27FC236}">
                <a16:creationId xmlns:a16="http://schemas.microsoft.com/office/drawing/2014/main" id="{9A29AFAD-46EE-42D3-AE33-64CC662FC00A}"/>
              </a:ext>
            </a:extLst>
          </p:cNvPr>
          <p:cNvSpPr>
            <a:spLocks noGrp="1"/>
          </p:cNvSpPr>
          <p:nvPr>
            <p:ph type="pic" sz="quarter" idx="14" hasCustomPrompt="1"/>
          </p:nvPr>
        </p:nvSpPr>
        <p:spPr>
          <a:xfrm>
            <a:off x="6227400" y="259477"/>
            <a:ext cx="6078361" cy="6526464"/>
          </a:xfrm>
          <a:prstGeom prst="round2SameRect">
            <a:avLst>
              <a:gd name="adj1" fmla="val 2120"/>
              <a:gd name="adj2" fmla="val 0"/>
            </a:avLst>
          </a:prstGeom>
          <a:solidFill>
            <a:schemeClr val="bg1">
              <a:lumMod val="95000"/>
            </a:schemeClr>
          </a:solidFill>
        </p:spPr>
        <p:txBody>
          <a:bodyPr tIns="2880000"/>
          <a:lstStyle>
            <a:lvl1pPr marL="0" indent="0" algn="ctr">
              <a:spcBef>
                <a:spcPts val="0"/>
              </a:spcBef>
              <a:spcAft>
                <a:spcPts val="0"/>
              </a:spcAft>
              <a:buNone/>
              <a:defRPr sz="1050" b="1" baseline="0"/>
            </a:lvl1pPr>
          </a:lstStyle>
          <a:p>
            <a:r>
              <a:rPr lang="nl-NL" dirty="0"/>
              <a:t>Klik op onderstaand pictogram</a:t>
            </a:r>
            <a:br>
              <a:rPr lang="nl-NL" dirty="0"/>
            </a:br>
            <a:r>
              <a:rPr lang="nl-NL" dirty="0"/>
              <a:t>om een afbeelding in te voegen</a:t>
            </a:r>
          </a:p>
        </p:txBody>
      </p:sp>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521864" y="272177"/>
            <a:ext cx="5424706" cy="600744"/>
          </a:xfrm>
        </p:spPr>
        <p:txBody>
          <a:bodyPr/>
          <a:lstStyle>
            <a:lvl1pPr>
              <a:defRPr/>
            </a:lvl1pPr>
          </a:lstStyle>
          <a:p>
            <a:r>
              <a:rPr lang="nl-NL" noProof="0" dirty="0"/>
              <a:t>Plaats hier je titel</a:t>
            </a:r>
            <a:endParaRPr lang="nl-NL" dirty="0"/>
          </a:p>
        </p:txBody>
      </p:sp>
      <p:sp>
        <p:nvSpPr>
          <p:cNvPr id="3" name="tekst">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523133" y="1396613"/>
            <a:ext cx="5424706" cy="4469349"/>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Klik hier om een </a:t>
            </a:r>
            <a:r>
              <a:rPr lang="nl-NL" noProof="0" dirty="0" err="1"/>
              <a:t>bullet</a:t>
            </a:r>
            <a:r>
              <a:rPr lang="nl-NL" noProof="0" dirty="0"/>
              <a:t> te plaatsen. Andere </a:t>
            </a:r>
            <a:r>
              <a:rPr lang="nl-NL" noProof="0" dirty="0" err="1"/>
              <a:t>bullet</a:t>
            </a:r>
            <a:r>
              <a:rPr lang="nl-NL" noProof="0" dirty="0"/>
              <a:t> of tekststijl nodig? Gebruik het menu Tekstopmaak.</a:t>
            </a:r>
          </a:p>
          <a:p>
            <a:pPr lvl="1"/>
            <a:r>
              <a:rPr lang="nl-NL" noProof="0" dirty="0"/>
              <a:t>Sub-</a:t>
            </a:r>
            <a:r>
              <a:rPr lang="nl-NL" noProof="0" dirty="0" err="1"/>
              <a:t>bullet</a:t>
            </a:r>
            <a:endParaRPr lang="nl-NL" noProof="0" dirty="0"/>
          </a:p>
          <a:p>
            <a:pPr lvl="2"/>
            <a:r>
              <a:rPr lang="nl-NL" noProof="0" dirty="0"/>
              <a:t>Leestekst</a:t>
            </a:r>
          </a:p>
          <a:p>
            <a:pPr lvl="3"/>
            <a:r>
              <a:rPr lang="nl-NL" noProof="0" dirty="0"/>
              <a:t>Subtitel</a:t>
            </a:r>
          </a:p>
          <a:p>
            <a:pPr lvl="4"/>
            <a:r>
              <a:rPr lang="nl-NL" noProof="0" dirty="0"/>
              <a:t>Numerieke </a:t>
            </a:r>
            <a:r>
              <a:rPr lang="nl-NL" noProof="0" dirty="0" err="1"/>
              <a:t>bullet</a:t>
            </a:r>
            <a:endParaRPr lang="nl-NL" noProof="0" dirty="0"/>
          </a:p>
          <a:p>
            <a:pPr lvl="5"/>
            <a:r>
              <a:rPr lang="nl-NL" noProof="0" dirty="0" err="1"/>
              <a:t>Bullet</a:t>
            </a:r>
            <a:endParaRPr lang="nl-NL" noProof="0" dirty="0"/>
          </a:p>
          <a:p>
            <a:pPr lvl="6"/>
            <a:r>
              <a:rPr lang="nl-NL" noProof="0" dirty="0"/>
              <a:t>Sub-</a:t>
            </a:r>
            <a:r>
              <a:rPr lang="nl-NL" noProof="0" dirty="0" err="1"/>
              <a:t>bullet</a:t>
            </a:r>
            <a:endParaRPr lang="nl-NL" noProof="0" dirty="0"/>
          </a:p>
          <a:p>
            <a:pPr lvl="7"/>
            <a:r>
              <a:rPr lang="nl-NL" noProof="0" dirty="0"/>
              <a:t>Leestekst</a:t>
            </a:r>
          </a:p>
          <a:p>
            <a:pPr lvl="8"/>
            <a:r>
              <a:rPr lang="nl-NL" noProof="0" dirty="0"/>
              <a:t>Subtitel</a:t>
            </a:r>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4624023" y="-885712"/>
            <a:ext cx="2943985"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TEKST MET FOTO (50% / 50%)</a:t>
            </a:r>
          </a:p>
        </p:txBody>
      </p:sp>
      <p:grpSp>
        <p:nvGrpSpPr>
          <p:cNvPr id="53" name="Instructies">
            <a:extLst>
              <a:ext uri="{FF2B5EF4-FFF2-40B4-BE49-F238E27FC236}">
                <a16:creationId xmlns:a16="http://schemas.microsoft.com/office/drawing/2014/main" id="{C78CB953-7AC8-4C76-B70C-B4341CD578B5}"/>
              </a:ext>
            </a:extLst>
          </p:cNvPr>
          <p:cNvGrpSpPr/>
          <p:nvPr userDrawn="1"/>
        </p:nvGrpSpPr>
        <p:grpSpPr>
          <a:xfrm>
            <a:off x="12391601" y="0"/>
            <a:ext cx="3183678" cy="6589569"/>
            <a:chOff x="12391601" y="0"/>
            <a:chExt cx="3183678" cy="6589569"/>
          </a:xfrm>
        </p:grpSpPr>
        <p:grpSp>
          <p:nvGrpSpPr>
            <p:cNvPr id="54" name="Groep 53">
              <a:extLst>
                <a:ext uri="{FF2B5EF4-FFF2-40B4-BE49-F238E27FC236}">
                  <a16:creationId xmlns:a16="http://schemas.microsoft.com/office/drawing/2014/main" id="{0FB13C0E-6A45-4CF7-BCAD-A3EC4D99032E}"/>
                </a:ext>
              </a:extLst>
            </p:cNvPr>
            <p:cNvGrpSpPr/>
            <p:nvPr userDrawn="1"/>
          </p:nvGrpSpPr>
          <p:grpSpPr>
            <a:xfrm>
              <a:off x="12757282" y="3100116"/>
              <a:ext cx="1499406" cy="678267"/>
              <a:chOff x="12757283" y="3120781"/>
              <a:chExt cx="1499406" cy="678267"/>
            </a:xfrm>
          </p:grpSpPr>
          <p:sp>
            <p:nvSpPr>
              <p:cNvPr id="99" name="Rechthoek 98">
                <a:extLst>
                  <a:ext uri="{FF2B5EF4-FFF2-40B4-BE49-F238E27FC236}">
                    <a16:creationId xmlns:a16="http://schemas.microsoft.com/office/drawing/2014/main" id="{04CCC6A4-C9F1-4CE6-AAB0-80DE7C432FD0}"/>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00" name="Rechthoek 99">
                <a:extLst>
                  <a:ext uri="{FF2B5EF4-FFF2-40B4-BE49-F238E27FC236}">
                    <a16:creationId xmlns:a16="http://schemas.microsoft.com/office/drawing/2014/main" id="{EB98EA50-0E55-4EF6-9D8A-22E4C2F79E6E}"/>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01" name="Tekstvak 100">
                <a:extLst>
                  <a:ext uri="{FF2B5EF4-FFF2-40B4-BE49-F238E27FC236}">
                    <a16:creationId xmlns:a16="http://schemas.microsoft.com/office/drawing/2014/main" id="{E1E749AA-9B45-4626-997F-C6A50B3336FD}"/>
                  </a:ext>
                </a:extLst>
              </p:cNvPr>
              <p:cNvSpPr txBox="1"/>
              <p:nvPr userDrawn="1"/>
            </p:nvSpPr>
            <p:spPr>
              <a:xfrm>
                <a:off x="12997648" y="315989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102" name="Tekstvak 101">
                <a:extLst>
                  <a:ext uri="{FF2B5EF4-FFF2-40B4-BE49-F238E27FC236}">
                    <a16:creationId xmlns:a16="http://schemas.microsoft.com/office/drawing/2014/main" id="{7DE5A2AA-47EC-4F72-AC73-252B98993AE2}"/>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103" name="Picture 3">
                <a:extLst>
                  <a:ext uri="{FF2B5EF4-FFF2-40B4-BE49-F238E27FC236}">
                    <a16:creationId xmlns:a16="http://schemas.microsoft.com/office/drawing/2014/main" id="{40E7DD23-B1EA-431E-8035-49D0FA5A5D6E}"/>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4" name="Gelijkbenige driehoek 103">
                <a:extLst>
                  <a:ext uri="{FF2B5EF4-FFF2-40B4-BE49-F238E27FC236}">
                    <a16:creationId xmlns:a16="http://schemas.microsoft.com/office/drawing/2014/main" id="{00ADC6F2-9DE9-4F3D-88AA-320CE87CAAC0}"/>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05" name="Groep 104">
                <a:extLst>
                  <a:ext uri="{FF2B5EF4-FFF2-40B4-BE49-F238E27FC236}">
                    <a16:creationId xmlns:a16="http://schemas.microsoft.com/office/drawing/2014/main" id="{A8ED3291-7B27-4A9E-AE75-A9ACCCD14380}"/>
                  </a:ext>
                </a:extLst>
              </p:cNvPr>
              <p:cNvGrpSpPr/>
              <p:nvPr userDrawn="1"/>
            </p:nvGrpSpPr>
            <p:grpSpPr>
              <a:xfrm>
                <a:off x="12822311" y="3178534"/>
                <a:ext cx="182309" cy="163794"/>
                <a:chOff x="12832541" y="3162395"/>
                <a:chExt cx="219532" cy="197236"/>
              </a:xfrm>
            </p:grpSpPr>
            <p:sp>
              <p:nvSpPr>
                <p:cNvPr id="110" name="Rechthoek 109">
                  <a:extLst>
                    <a:ext uri="{FF2B5EF4-FFF2-40B4-BE49-F238E27FC236}">
                      <a16:creationId xmlns:a16="http://schemas.microsoft.com/office/drawing/2014/main" id="{B9FE3F69-5FAB-4125-95D0-A7E0A4705BBA}"/>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11" name="Rechthoek 110">
                  <a:extLst>
                    <a:ext uri="{FF2B5EF4-FFF2-40B4-BE49-F238E27FC236}">
                      <a16:creationId xmlns:a16="http://schemas.microsoft.com/office/drawing/2014/main" id="{E2183DEB-B1D6-420A-9354-8654B3BB1E53}"/>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12" name="Rechthoek 111">
                  <a:extLst>
                    <a:ext uri="{FF2B5EF4-FFF2-40B4-BE49-F238E27FC236}">
                      <a16:creationId xmlns:a16="http://schemas.microsoft.com/office/drawing/2014/main" id="{FE584A5F-B34E-4097-A334-481ADD3A62F9}"/>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nvGrpSpPr>
              <p:cNvPr id="106" name="Groep 105">
                <a:extLst>
                  <a:ext uri="{FF2B5EF4-FFF2-40B4-BE49-F238E27FC236}">
                    <a16:creationId xmlns:a16="http://schemas.microsoft.com/office/drawing/2014/main" id="{A3F08D64-D2AA-4B6A-A387-AA09167ED07B}"/>
                  </a:ext>
                </a:extLst>
              </p:cNvPr>
              <p:cNvGrpSpPr/>
              <p:nvPr userDrawn="1"/>
            </p:nvGrpSpPr>
            <p:grpSpPr>
              <a:xfrm>
                <a:off x="12822311" y="3480352"/>
                <a:ext cx="182309" cy="163794"/>
                <a:chOff x="12832541" y="3162395"/>
                <a:chExt cx="219532" cy="197236"/>
              </a:xfrm>
            </p:grpSpPr>
            <p:sp>
              <p:nvSpPr>
                <p:cNvPr id="107" name="Rechthoek 106">
                  <a:extLst>
                    <a:ext uri="{FF2B5EF4-FFF2-40B4-BE49-F238E27FC236}">
                      <a16:creationId xmlns:a16="http://schemas.microsoft.com/office/drawing/2014/main" id="{18D986A8-CB40-4204-937C-6A99FA00BE7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08" name="Rechthoek 107">
                  <a:extLst>
                    <a:ext uri="{FF2B5EF4-FFF2-40B4-BE49-F238E27FC236}">
                      <a16:creationId xmlns:a16="http://schemas.microsoft.com/office/drawing/2014/main" id="{5ACBC428-979F-4629-803C-60FDD89EED63}"/>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09" name="Rechthoek 108">
                  <a:extLst>
                    <a:ext uri="{FF2B5EF4-FFF2-40B4-BE49-F238E27FC236}">
                      <a16:creationId xmlns:a16="http://schemas.microsoft.com/office/drawing/2014/main" id="{739FA060-8121-444D-B1DD-41ADE514D4B0}"/>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grpSp>
          <p:nvGrpSpPr>
            <p:cNvPr id="55" name="Meer informatie">
              <a:extLst>
                <a:ext uri="{FF2B5EF4-FFF2-40B4-BE49-F238E27FC236}">
                  <a16:creationId xmlns:a16="http://schemas.microsoft.com/office/drawing/2014/main" id="{B41C59E9-59CF-4C4F-9A8E-332A5A153A52}"/>
                </a:ext>
              </a:extLst>
            </p:cNvPr>
            <p:cNvGrpSpPr/>
            <p:nvPr userDrawn="1"/>
          </p:nvGrpSpPr>
          <p:grpSpPr>
            <a:xfrm>
              <a:off x="12396764" y="5806296"/>
              <a:ext cx="3178515" cy="783273"/>
              <a:chOff x="-3741486" y="3386444"/>
              <a:chExt cx="3178515" cy="783273"/>
            </a:xfrm>
          </p:grpSpPr>
          <p:sp>
            <p:nvSpPr>
              <p:cNvPr id="96" name="Freeform 101">
                <a:extLst>
                  <a:ext uri="{FF2B5EF4-FFF2-40B4-BE49-F238E27FC236}">
                    <a16:creationId xmlns:a16="http://schemas.microsoft.com/office/drawing/2014/main" id="{EB64E5A9-5FFF-4648-BDA6-6E70CB029AE4}"/>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dirty="0"/>
              </a:p>
            </p:txBody>
          </p:sp>
          <p:sp>
            <p:nvSpPr>
              <p:cNvPr id="97" name="Rechthoek 96">
                <a:extLst>
                  <a:ext uri="{FF2B5EF4-FFF2-40B4-BE49-F238E27FC236}">
                    <a16:creationId xmlns:a16="http://schemas.microsoft.com/office/drawing/2014/main" id="{6B52F795-A2D6-413B-A960-974B6C3A255A}"/>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98" name="Rechte verbindingslijn 97">
                <a:extLst>
                  <a:ext uri="{FF2B5EF4-FFF2-40B4-BE49-F238E27FC236}">
                    <a16:creationId xmlns:a16="http://schemas.microsoft.com/office/drawing/2014/main" id="{6211734C-E4D3-4D01-AD62-B89EB4A1092D}"/>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56" name="Rechthoek 55">
              <a:extLst>
                <a:ext uri="{FF2B5EF4-FFF2-40B4-BE49-F238E27FC236}">
                  <a16:creationId xmlns:a16="http://schemas.microsoft.com/office/drawing/2014/main" id="{572D796F-777F-40DF-AB4C-E8D4CBC7C90F}"/>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Afbeelding invoegen/veranderen</a:t>
              </a:r>
            </a:p>
          </p:txBody>
        </p:sp>
        <p:sp>
          <p:nvSpPr>
            <p:cNvPr id="57" name="Ovaal 56">
              <a:extLst>
                <a:ext uri="{FF2B5EF4-FFF2-40B4-BE49-F238E27FC236}">
                  <a16:creationId xmlns:a16="http://schemas.microsoft.com/office/drawing/2014/main" id="{E0022A5A-85B0-404F-9D56-18E15B4DDF3D}"/>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58" name="Rechte verbindingslijn 57">
              <a:extLst>
                <a:ext uri="{FF2B5EF4-FFF2-40B4-BE49-F238E27FC236}">
                  <a16:creationId xmlns:a16="http://schemas.microsoft.com/office/drawing/2014/main" id="{0B1847A9-5ADF-47B1-8440-C70FA57AEE60}"/>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59" name="Rechte verbindingslijn 58">
              <a:extLst>
                <a:ext uri="{FF2B5EF4-FFF2-40B4-BE49-F238E27FC236}">
                  <a16:creationId xmlns:a16="http://schemas.microsoft.com/office/drawing/2014/main" id="{654E7969-88DA-4944-BD2A-C67BC761072A}"/>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60" name="Rechthoek 59">
              <a:extLst>
                <a:ext uri="{FF2B5EF4-FFF2-40B4-BE49-F238E27FC236}">
                  <a16:creationId xmlns:a16="http://schemas.microsoft.com/office/drawing/2014/main" id="{F0500D62-2CBC-4B9D-B7C1-4D2EFE886FDA}"/>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61" name="Rechte verbindingslijn 60">
              <a:extLst>
                <a:ext uri="{FF2B5EF4-FFF2-40B4-BE49-F238E27FC236}">
                  <a16:creationId xmlns:a16="http://schemas.microsoft.com/office/drawing/2014/main" id="{E27C1EFD-A001-40F3-BB88-8B1B466EB22A}"/>
                </a:ext>
              </a:extLst>
            </p:cNvPr>
            <p:cNvCxnSpPr>
              <a:cxnSpLocks/>
            </p:cNvCxnSpPr>
            <p:nvPr userDrawn="1"/>
          </p:nvCxnSpPr>
          <p:spPr>
            <a:xfrm>
              <a:off x="12397261" y="5688413"/>
              <a:ext cx="3178017" cy="0"/>
            </a:xfrm>
            <a:prstGeom prst="line">
              <a:avLst/>
            </a:prstGeom>
            <a:noFill/>
            <a:ln w="3175" cap="flat" cmpd="sng" algn="ctr">
              <a:solidFill>
                <a:schemeClr val="accent1"/>
              </a:solidFill>
              <a:prstDash val="solid"/>
            </a:ln>
            <a:effectLst/>
          </p:spPr>
        </p:cxnSp>
        <p:sp>
          <p:nvSpPr>
            <p:cNvPr id="62" name="Ovaal 61">
              <a:extLst>
                <a:ext uri="{FF2B5EF4-FFF2-40B4-BE49-F238E27FC236}">
                  <a16:creationId xmlns:a16="http://schemas.microsoft.com/office/drawing/2014/main" id="{6C69BAB4-F22C-4CBA-9DA0-C0FFE82D8EB6}"/>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63" name="Rechthoek 62">
              <a:extLst>
                <a:ext uri="{FF2B5EF4-FFF2-40B4-BE49-F238E27FC236}">
                  <a16:creationId xmlns:a16="http://schemas.microsoft.com/office/drawing/2014/main" id="{EF6FDC64-FE1C-43FB-81E6-40A12F849DD0}"/>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64" name="Groep 63">
              <a:extLst>
                <a:ext uri="{FF2B5EF4-FFF2-40B4-BE49-F238E27FC236}">
                  <a16:creationId xmlns:a16="http://schemas.microsoft.com/office/drawing/2014/main" id="{00221C3E-710E-4CBF-889E-F773F2F82C70}"/>
                </a:ext>
              </a:extLst>
            </p:cNvPr>
            <p:cNvGrpSpPr/>
            <p:nvPr userDrawn="1"/>
          </p:nvGrpSpPr>
          <p:grpSpPr>
            <a:xfrm>
              <a:off x="12757282" y="2184550"/>
              <a:ext cx="825500" cy="209550"/>
              <a:chOff x="13504624" y="2482850"/>
              <a:chExt cx="825500" cy="209550"/>
            </a:xfrm>
          </p:grpSpPr>
          <p:sp>
            <p:nvSpPr>
              <p:cNvPr id="93" name="Rechthoek 92">
                <a:extLst>
                  <a:ext uri="{FF2B5EF4-FFF2-40B4-BE49-F238E27FC236}">
                    <a16:creationId xmlns:a16="http://schemas.microsoft.com/office/drawing/2014/main" id="{DDBEB7FD-E8F8-4E65-A647-486E503576D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94" name="Rechte verbindingslijn 93">
                <a:extLst>
                  <a:ext uri="{FF2B5EF4-FFF2-40B4-BE49-F238E27FC236}">
                    <a16:creationId xmlns:a16="http://schemas.microsoft.com/office/drawing/2014/main" id="{322E8E44-6361-4245-9863-9D6242A1BB12}"/>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95" name="Gelijkbenige driehoek 94">
                <a:extLst>
                  <a:ext uri="{FF2B5EF4-FFF2-40B4-BE49-F238E27FC236}">
                    <a16:creationId xmlns:a16="http://schemas.microsoft.com/office/drawing/2014/main" id="{6C9BEC24-B376-4095-AC04-119A469E65FD}"/>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65" name="Groep 64">
              <a:extLst>
                <a:ext uri="{FF2B5EF4-FFF2-40B4-BE49-F238E27FC236}">
                  <a16:creationId xmlns:a16="http://schemas.microsoft.com/office/drawing/2014/main" id="{9F75C778-B918-402E-A7BB-51305D6F3556}"/>
                </a:ext>
              </a:extLst>
            </p:cNvPr>
            <p:cNvGrpSpPr/>
            <p:nvPr userDrawn="1"/>
          </p:nvGrpSpPr>
          <p:grpSpPr>
            <a:xfrm>
              <a:off x="12757282" y="1141626"/>
              <a:ext cx="294789" cy="318834"/>
              <a:chOff x="14466489" y="1001522"/>
              <a:chExt cx="290627" cy="314333"/>
            </a:xfrm>
          </p:grpSpPr>
          <p:sp>
            <p:nvSpPr>
              <p:cNvPr id="87" name="Rechthoek 86">
                <a:extLst>
                  <a:ext uri="{FF2B5EF4-FFF2-40B4-BE49-F238E27FC236}">
                    <a16:creationId xmlns:a16="http://schemas.microsoft.com/office/drawing/2014/main" id="{24F6F8B5-7969-4AC5-9426-510AA67C693B}"/>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88" name="Ovaal 87">
                <a:extLst>
                  <a:ext uri="{FF2B5EF4-FFF2-40B4-BE49-F238E27FC236}">
                    <a16:creationId xmlns:a16="http://schemas.microsoft.com/office/drawing/2014/main" id="{464895BF-576C-4006-8C7C-D23C77699A07}"/>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89" name="Vrije vorm: vorm 88">
                <a:extLst>
                  <a:ext uri="{FF2B5EF4-FFF2-40B4-BE49-F238E27FC236}">
                    <a16:creationId xmlns:a16="http://schemas.microsoft.com/office/drawing/2014/main" id="{B049A9F4-D7A4-4D5A-9718-D3F1A55694C2}"/>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90" name="Rechthoek: afgeronde hoeken 89">
                <a:extLst>
                  <a:ext uri="{FF2B5EF4-FFF2-40B4-BE49-F238E27FC236}">
                    <a16:creationId xmlns:a16="http://schemas.microsoft.com/office/drawing/2014/main" id="{9DDB06FF-C555-437D-AC8B-66B9621EF663}"/>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91" name="Rechte verbindingslijn 90">
                <a:extLst>
                  <a:ext uri="{FF2B5EF4-FFF2-40B4-BE49-F238E27FC236}">
                    <a16:creationId xmlns:a16="http://schemas.microsoft.com/office/drawing/2014/main" id="{F068C0F7-C62E-4EEC-9E5E-49FC70864524}"/>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92" name="Rechte verbindingslijn 91">
                <a:extLst>
                  <a:ext uri="{FF2B5EF4-FFF2-40B4-BE49-F238E27FC236}">
                    <a16:creationId xmlns:a16="http://schemas.microsoft.com/office/drawing/2014/main" id="{A679EF66-67EB-4C52-AF2A-7AB6B5D8A50E}"/>
                  </a:ext>
                </a:extLst>
              </p:cNvPr>
              <p:cNvCxnSpPr>
                <a:cxnSpLocks/>
                <a:stCxn id="90"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66" name="Ovaal 65">
              <a:extLst>
                <a:ext uri="{FF2B5EF4-FFF2-40B4-BE49-F238E27FC236}">
                  <a16:creationId xmlns:a16="http://schemas.microsoft.com/office/drawing/2014/main" id="{ABD34FAB-9D32-4FD0-8ABE-B5E3394DE2A7}"/>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67" name="Rechthoek 66">
              <a:extLst>
                <a:ext uri="{FF2B5EF4-FFF2-40B4-BE49-F238E27FC236}">
                  <a16:creationId xmlns:a16="http://schemas.microsoft.com/office/drawing/2014/main" id="{4C2B9AFA-5979-4269-AB90-EAC548E800FB}"/>
                </a:ext>
              </a:extLst>
            </p:cNvPr>
            <p:cNvSpPr/>
            <p:nvPr userDrawn="1"/>
          </p:nvSpPr>
          <p:spPr>
            <a:xfrm>
              <a:off x="12757283" y="2684015"/>
              <a:ext cx="2817996" cy="31661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Klik met de rechter muisknop op de afbeelding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68" name="Rechte verbindingslijn 67">
              <a:extLst>
                <a:ext uri="{FF2B5EF4-FFF2-40B4-BE49-F238E27FC236}">
                  <a16:creationId xmlns:a16="http://schemas.microsoft.com/office/drawing/2014/main" id="{66B5580D-B116-43F0-8EC8-0F2E3209DAB4}"/>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69" name="Groep 68">
              <a:extLst>
                <a:ext uri="{FF2B5EF4-FFF2-40B4-BE49-F238E27FC236}">
                  <a16:creationId xmlns:a16="http://schemas.microsoft.com/office/drawing/2014/main" id="{8F788CA4-CF7C-4B1C-A39F-E5653B491DDD}"/>
                </a:ext>
              </a:extLst>
            </p:cNvPr>
            <p:cNvGrpSpPr/>
            <p:nvPr userDrawn="1"/>
          </p:nvGrpSpPr>
          <p:grpSpPr>
            <a:xfrm>
              <a:off x="12757282" y="4967075"/>
              <a:ext cx="1499406" cy="580946"/>
              <a:chOff x="12757283" y="3120781"/>
              <a:chExt cx="1499406" cy="580946"/>
            </a:xfrm>
          </p:grpSpPr>
          <p:sp>
            <p:nvSpPr>
              <p:cNvPr id="73" name="Rechthoek 72">
                <a:extLst>
                  <a:ext uri="{FF2B5EF4-FFF2-40B4-BE49-F238E27FC236}">
                    <a16:creationId xmlns:a16="http://schemas.microsoft.com/office/drawing/2014/main" id="{47BE0BC2-87FD-4161-8BF7-A868E119CE6B}"/>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74" name="Rechthoek 73">
                <a:extLst>
                  <a:ext uri="{FF2B5EF4-FFF2-40B4-BE49-F238E27FC236}">
                    <a16:creationId xmlns:a16="http://schemas.microsoft.com/office/drawing/2014/main" id="{3EB9547E-B291-4198-81C5-F22D774BDB56}"/>
                  </a:ext>
                </a:extLst>
              </p:cNvPr>
              <p:cNvSpPr/>
              <p:nvPr userDrawn="1"/>
            </p:nvSpPr>
            <p:spPr>
              <a:xfrm>
                <a:off x="12761843" y="314642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00" b="1" noProof="0" dirty="0">
                  <a:solidFill>
                    <a:schemeClr val="tx1"/>
                  </a:solidFill>
                </a:endParaRPr>
              </a:p>
            </p:txBody>
          </p:sp>
          <p:sp>
            <p:nvSpPr>
              <p:cNvPr id="75" name="Tekstvak 74">
                <a:extLst>
                  <a:ext uri="{FF2B5EF4-FFF2-40B4-BE49-F238E27FC236}">
                    <a16:creationId xmlns:a16="http://schemas.microsoft.com/office/drawing/2014/main" id="{CBC8FEB4-9920-4082-9E4C-0E65648BFDAF}"/>
                  </a:ext>
                </a:extLst>
              </p:cNvPr>
              <p:cNvSpPr txBox="1"/>
              <p:nvPr userDrawn="1"/>
            </p:nvSpPr>
            <p:spPr>
              <a:xfrm>
                <a:off x="12997648" y="317347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76" name="Tekstvak 75">
                <a:extLst>
                  <a:ext uri="{FF2B5EF4-FFF2-40B4-BE49-F238E27FC236}">
                    <a16:creationId xmlns:a16="http://schemas.microsoft.com/office/drawing/2014/main" id="{88316C1A-8330-4913-B669-729975C06AE0}"/>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77" name="Picture 3">
                <a:extLst>
                  <a:ext uri="{FF2B5EF4-FFF2-40B4-BE49-F238E27FC236}">
                    <a16:creationId xmlns:a16="http://schemas.microsoft.com/office/drawing/2014/main" id="{518C41E3-ED28-402C-9A72-9A60A0EF81BE}"/>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24386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 name="Gelijkbenige driehoek 77">
                <a:extLst>
                  <a:ext uri="{FF2B5EF4-FFF2-40B4-BE49-F238E27FC236}">
                    <a16:creationId xmlns:a16="http://schemas.microsoft.com/office/drawing/2014/main" id="{E706970C-15CD-48A7-9A59-4A1E414DA893}"/>
                  </a:ext>
                </a:extLst>
              </p:cNvPr>
              <p:cNvSpPr/>
              <p:nvPr userDrawn="1"/>
            </p:nvSpPr>
            <p:spPr>
              <a:xfrm rot="5400000">
                <a:off x="14094210" y="32441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79" name="Groep 78">
                <a:extLst>
                  <a:ext uri="{FF2B5EF4-FFF2-40B4-BE49-F238E27FC236}">
                    <a16:creationId xmlns:a16="http://schemas.microsoft.com/office/drawing/2014/main" id="{4FCAE65E-DC79-40B6-B4C5-80F5335565E1}"/>
                  </a:ext>
                </a:extLst>
              </p:cNvPr>
              <p:cNvGrpSpPr/>
              <p:nvPr userDrawn="1"/>
            </p:nvGrpSpPr>
            <p:grpSpPr>
              <a:xfrm>
                <a:off x="12822311" y="3178534"/>
                <a:ext cx="182309" cy="163794"/>
                <a:chOff x="12832541" y="3162395"/>
                <a:chExt cx="219532" cy="197236"/>
              </a:xfrm>
            </p:grpSpPr>
            <p:sp>
              <p:nvSpPr>
                <p:cNvPr id="84" name="Rechthoek 83">
                  <a:extLst>
                    <a:ext uri="{FF2B5EF4-FFF2-40B4-BE49-F238E27FC236}">
                      <a16:creationId xmlns:a16="http://schemas.microsoft.com/office/drawing/2014/main" id="{3F0B40DA-4E24-4FC7-B312-EB73D4B3C8B2}"/>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85" name="Rechthoek 84">
                  <a:extLst>
                    <a:ext uri="{FF2B5EF4-FFF2-40B4-BE49-F238E27FC236}">
                      <a16:creationId xmlns:a16="http://schemas.microsoft.com/office/drawing/2014/main" id="{7249057B-B5AA-4B3D-A7DF-7FEAE2CA1F29}"/>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86" name="Rechthoek 85">
                  <a:extLst>
                    <a:ext uri="{FF2B5EF4-FFF2-40B4-BE49-F238E27FC236}">
                      <a16:creationId xmlns:a16="http://schemas.microsoft.com/office/drawing/2014/main" id="{022141BE-B3AA-42ED-B672-F0BF1A0C45B8}"/>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nvGrpSpPr>
              <p:cNvPr id="80" name="Groep 79">
                <a:extLst>
                  <a:ext uri="{FF2B5EF4-FFF2-40B4-BE49-F238E27FC236}">
                    <a16:creationId xmlns:a16="http://schemas.microsoft.com/office/drawing/2014/main" id="{27C4DEA3-8AEE-46B2-912B-2E3D83752D91}"/>
                  </a:ext>
                </a:extLst>
              </p:cNvPr>
              <p:cNvGrpSpPr/>
              <p:nvPr userDrawn="1"/>
            </p:nvGrpSpPr>
            <p:grpSpPr>
              <a:xfrm>
                <a:off x="12822311" y="3480352"/>
                <a:ext cx="182309" cy="163794"/>
                <a:chOff x="12832541" y="3162395"/>
                <a:chExt cx="219532" cy="197236"/>
              </a:xfrm>
            </p:grpSpPr>
            <p:sp>
              <p:nvSpPr>
                <p:cNvPr id="81" name="Rechthoek 80">
                  <a:extLst>
                    <a:ext uri="{FF2B5EF4-FFF2-40B4-BE49-F238E27FC236}">
                      <a16:creationId xmlns:a16="http://schemas.microsoft.com/office/drawing/2014/main" id="{575B3DE1-78D6-4445-9B8B-4D9AAD358998}"/>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82" name="Rechthoek 81">
                  <a:extLst>
                    <a:ext uri="{FF2B5EF4-FFF2-40B4-BE49-F238E27FC236}">
                      <a16:creationId xmlns:a16="http://schemas.microsoft.com/office/drawing/2014/main" id="{953D29B4-26F3-4FE9-93B7-94D3B279E0C1}"/>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83" name="Rechthoek 82">
                  <a:extLst>
                    <a:ext uri="{FF2B5EF4-FFF2-40B4-BE49-F238E27FC236}">
                      <a16:creationId xmlns:a16="http://schemas.microsoft.com/office/drawing/2014/main" id="{C4DC1EB7-6BDA-4EAE-AF9D-A6C36D57AAB8}"/>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sp>
          <p:nvSpPr>
            <p:cNvPr id="70" name="Ovaal 69">
              <a:extLst>
                <a:ext uri="{FF2B5EF4-FFF2-40B4-BE49-F238E27FC236}">
                  <a16:creationId xmlns:a16="http://schemas.microsoft.com/office/drawing/2014/main" id="{E8421EA3-A62A-4BE1-BAF6-27A4542A884F}"/>
                </a:ext>
              </a:extLst>
            </p:cNvPr>
            <p:cNvSpPr/>
            <p:nvPr userDrawn="1"/>
          </p:nvSpPr>
          <p:spPr>
            <a:xfrm>
              <a:off x="12391601" y="40276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71" name="Rechthoek 70">
              <a:extLst>
                <a:ext uri="{FF2B5EF4-FFF2-40B4-BE49-F238E27FC236}">
                  <a16:creationId xmlns:a16="http://schemas.microsoft.com/office/drawing/2014/main" id="{68C66A47-D732-4F15-AC4C-6E77C6309645}"/>
                </a:ext>
              </a:extLst>
            </p:cNvPr>
            <p:cNvSpPr/>
            <p:nvPr userDrawn="1"/>
          </p:nvSpPr>
          <p:spPr>
            <a:xfrm>
              <a:off x="12757283" y="4093714"/>
              <a:ext cx="2817996" cy="628659"/>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Staat het invoegvenster achter de oranje lijn? Klik dan op de rechtermuisknop en kies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voorgrond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om deze naar voren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 halen. Klik na het invoegen op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72" name="Rechte verbindingslijn 71">
              <a:extLst>
                <a:ext uri="{FF2B5EF4-FFF2-40B4-BE49-F238E27FC236}">
                  <a16:creationId xmlns:a16="http://schemas.microsoft.com/office/drawing/2014/main" id="{583A8211-DFDF-4E6A-917E-9E928E3FDAF4}"/>
                </a:ext>
              </a:extLst>
            </p:cNvPr>
            <p:cNvCxnSpPr>
              <a:cxnSpLocks/>
            </p:cNvCxnSpPr>
            <p:nvPr userDrawn="1"/>
          </p:nvCxnSpPr>
          <p:spPr>
            <a:xfrm>
              <a:off x="12397261" y="3909489"/>
              <a:ext cx="3178017" cy="0"/>
            </a:xfrm>
            <a:prstGeom prst="line">
              <a:avLst/>
            </a:prstGeom>
            <a:noFill/>
            <a:ln w="3175" cap="flat" cmpd="sng" algn="ctr">
              <a:solidFill>
                <a:schemeClr val="accent1"/>
              </a:solidFill>
              <a:prstDash val="solid"/>
            </a:ln>
            <a:effectLst/>
          </p:spPr>
        </p:cxnSp>
      </p:grpSp>
      <p:sp>
        <p:nvSpPr>
          <p:cNvPr id="128" name="Tijdelijke aanduiding voor tekst 127">
            <a:extLst>
              <a:ext uri="{FF2B5EF4-FFF2-40B4-BE49-F238E27FC236}">
                <a16:creationId xmlns:a16="http://schemas.microsoft.com/office/drawing/2014/main" id="{27CF82E7-59D6-489B-92D4-13D790CD044F}"/>
              </a:ext>
            </a:extLst>
          </p:cNvPr>
          <p:cNvSpPr>
            <a:spLocks noGrp="1"/>
          </p:cNvSpPr>
          <p:nvPr>
            <p:ph type="body" sz="quarter" idx="65"/>
          </p:nvPr>
        </p:nvSpPr>
        <p:spPr>
          <a:xfrm>
            <a:off x="9754069"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stStyle>
          <a:p>
            <a:pPr lvl="0"/>
            <a:r>
              <a:rPr lang="nl-NL"/>
              <a:t>Tekststijl van het model bewerken
Tweede niveau
Derde niveau
Vierde niveau
Vijfde niveau</a:t>
            </a:r>
            <a:endParaRPr lang="nl-NL" dirty="0"/>
          </a:p>
        </p:txBody>
      </p:sp>
      <p:sp>
        <p:nvSpPr>
          <p:cNvPr id="133" name="logo">
            <a:extLst>
              <a:ext uri="{FF2B5EF4-FFF2-40B4-BE49-F238E27FC236}">
                <a16:creationId xmlns:a16="http://schemas.microsoft.com/office/drawing/2014/main" id="{090D5C26-76BF-4649-B5F3-50FF33F7EE57}"/>
              </a:ext>
            </a:extLst>
          </p:cNvPr>
          <p:cNvSpPr>
            <a:spLocks noGrp="1"/>
          </p:cNvSpPr>
          <p:nvPr>
            <p:ph type="body" sz="quarter" idx="67" hasCustomPrompt="1"/>
          </p:nvPr>
        </p:nvSpPr>
        <p:spPr>
          <a:xfrm>
            <a:off x="10987512" y="6122285"/>
            <a:ext cx="954000" cy="482400"/>
          </a:xfrm>
          <a:blipFill>
            <a:blip r:embed="rId3" cstate="print"/>
            <a:srcRect/>
            <a:stretch>
              <a:fillRect l="99" r="99"/>
            </a:stretch>
          </a:blipFill>
        </p:spPr>
        <p:txBody>
          <a:bodyPr anchor="t"/>
          <a:lstStyle>
            <a:lvl1pPr marL="0" indent="0" algn="ctr">
              <a:lnSpc>
                <a:spcPct val="80000"/>
              </a:lnSpc>
              <a:buNone/>
              <a:defRPr sz="1600" b="0">
                <a:solidFill>
                  <a:schemeClr val="tx1"/>
                </a:solidFill>
                <a:effectLst/>
                <a:latin typeface="+mj-lt"/>
              </a:defRPr>
            </a:lvl1pPr>
          </a:lstStyle>
          <a:p>
            <a:pPr lvl="0"/>
            <a:r>
              <a:rPr lang="nl-NL"/>
              <a:t>  </a:t>
            </a:r>
            <a:endParaRPr lang="nl-NL" dirty="0"/>
          </a:p>
        </p:txBody>
      </p:sp>
      <p:sp>
        <p:nvSpPr>
          <p:cNvPr id="113" name="Tijdelijke aanduiding voor dianummer 5">
            <a:extLst>
              <a:ext uri="{FF2B5EF4-FFF2-40B4-BE49-F238E27FC236}">
                <a16:creationId xmlns:a16="http://schemas.microsoft.com/office/drawing/2014/main" id="{6101DB38-4A0C-405C-9E38-7AF00EC152C7}"/>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38049724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 MET FOTO ANDERSOM (70% / 30%)">
    <p:spTree>
      <p:nvGrpSpPr>
        <p:cNvPr id="1" name=""/>
        <p:cNvGrpSpPr/>
        <p:nvPr/>
      </p:nvGrpSpPr>
      <p:grpSpPr>
        <a:xfrm>
          <a:off x="0" y="0"/>
          <a:ext cx="0" cy="0"/>
          <a:chOff x="0" y="0"/>
          <a:chExt cx="0" cy="0"/>
        </a:xfrm>
      </p:grpSpPr>
      <p:sp>
        <p:nvSpPr>
          <p:cNvPr id="129" name="foto">
            <a:extLst>
              <a:ext uri="{FF2B5EF4-FFF2-40B4-BE49-F238E27FC236}">
                <a16:creationId xmlns:a16="http://schemas.microsoft.com/office/drawing/2014/main" id="{8675B554-5CE7-4D5E-8A45-11A43EE64C70}"/>
              </a:ext>
            </a:extLst>
          </p:cNvPr>
          <p:cNvSpPr>
            <a:spLocks noGrp="1"/>
          </p:cNvSpPr>
          <p:nvPr>
            <p:ph type="pic" sz="quarter" idx="14" hasCustomPrompt="1"/>
          </p:nvPr>
        </p:nvSpPr>
        <p:spPr>
          <a:xfrm>
            <a:off x="-199601" y="276939"/>
            <a:ext cx="4766416" cy="6508904"/>
          </a:xfrm>
          <a:prstGeom prst="round2SameRect">
            <a:avLst>
              <a:gd name="adj1" fmla="val 2120"/>
              <a:gd name="adj2" fmla="val 0"/>
            </a:avLst>
          </a:prstGeom>
          <a:solidFill>
            <a:schemeClr val="bg1">
              <a:lumMod val="95000"/>
            </a:schemeClr>
          </a:solidFill>
        </p:spPr>
        <p:txBody>
          <a:bodyPr tIns="2880000"/>
          <a:lstStyle>
            <a:lvl1pPr marL="0" indent="0" algn="ctr">
              <a:spcBef>
                <a:spcPts val="0"/>
              </a:spcBef>
              <a:spcAft>
                <a:spcPts val="0"/>
              </a:spcAft>
              <a:buNone/>
              <a:defRPr sz="1050" b="1" baseline="0"/>
            </a:lvl1pPr>
          </a:lstStyle>
          <a:p>
            <a:r>
              <a:rPr lang="nl-NL" dirty="0"/>
              <a:t>Klik op onderstaand pictogram</a:t>
            </a:r>
            <a:br>
              <a:rPr lang="nl-NL" dirty="0"/>
            </a:br>
            <a:r>
              <a:rPr lang="nl-NL" dirty="0"/>
              <a:t>om een afbeelding in te voegen</a:t>
            </a:r>
          </a:p>
        </p:txBody>
      </p:sp>
      <p:sp>
        <p:nvSpPr>
          <p:cNvPr id="128" name="Onder balkje">
            <a:extLst>
              <a:ext uri="{FF2B5EF4-FFF2-40B4-BE49-F238E27FC236}">
                <a16:creationId xmlns:a16="http://schemas.microsoft.com/office/drawing/2014/main" id="{18DBE45D-5F2E-411F-8A68-CD9CD5B31DE9}"/>
              </a:ext>
            </a:extLst>
          </p:cNvPr>
          <p:cNvSpPr/>
          <p:nvPr userDrawn="1"/>
        </p:nvSpPr>
        <p:spPr>
          <a:xfrm>
            <a:off x="-2507" y="6785940"/>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13" name="GRID" hidden="1">
            <a:extLst>
              <a:ext uri="{FF2B5EF4-FFF2-40B4-BE49-F238E27FC236}">
                <a16:creationId xmlns:a16="http://schemas.microsoft.com/office/drawing/2014/main" id="{5C8A23F1-1E75-4A10-AD96-B836E7052487}"/>
              </a:ext>
            </a:extLst>
          </p:cNvPr>
          <p:cNvGrpSpPr/>
          <p:nvPr userDrawn="1"/>
        </p:nvGrpSpPr>
        <p:grpSpPr>
          <a:xfrm>
            <a:off x="0" y="0"/>
            <a:ext cx="12192000" cy="6858000"/>
            <a:chOff x="0" y="0"/>
            <a:chExt cx="12192000" cy="6858000"/>
          </a:xfrm>
        </p:grpSpPr>
        <p:sp>
          <p:nvSpPr>
            <p:cNvPr id="114" name="Rechthoek 113">
              <a:extLst>
                <a:ext uri="{FF2B5EF4-FFF2-40B4-BE49-F238E27FC236}">
                  <a16:creationId xmlns:a16="http://schemas.microsoft.com/office/drawing/2014/main" id="{963F726C-6740-4A59-9FA5-9654F83EC49B}"/>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5" name="Rechthoek 114">
              <a:extLst>
                <a:ext uri="{FF2B5EF4-FFF2-40B4-BE49-F238E27FC236}">
                  <a16:creationId xmlns:a16="http://schemas.microsoft.com/office/drawing/2014/main" id="{F3D46D3D-79D3-4FDB-9AC4-637F1FE5A1D7}"/>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6" name="Rechthoek 115">
              <a:extLst>
                <a:ext uri="{FF2B5EF4-FFF2-40B4-BE49-F238E27FC236}">
                  <a16:creationId xmlns:a16="http://schemas.microsoft.com/office/drawing/2014/main" id="{1098B5C1-F44D-41BE-8E84-2C506CDBDD72}"/>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7" name="Rechthoek 116">
              <a:extLst>
                <a:ext uri="{FF2B5EF4-FFF2-40B4-BE49-F238E27FC236}">
                  <a16:creationId xmlns:a16="http://schemas.microsoft.com/office/drawing/2014/main" id="{BC3B9193-76E6-4709-A725-37C6173B1204}"/>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8" name="Rechthoek 117">
              <a:extLst>
                <a:ext uri="{FF2B5EF4-FFF2-40B4-BE49-F238E27FC236}">
                  <a16:creationId xmlns:a16="http://schemas.microsoft.com/office/drawing/2014/main" id="{AF14CAD4-BF2D-465D-8F23-5AED86C43E27}"/>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9" name="Rechthoek 118">
              <a:extLst>
                <a:ext uri="{FF2B5EF4-FFF2-40B4-BE49-F238E27FC236}">
                  <a16:creationId xmlns:a16="http://schemas.microsoft.com/office/drawing/2014/main" id="{6714C93A-6652-4C11-BCCF-E7355E8CA401}"/>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0" name="Rechthoek 119">
              <a:extLst>
                <a:ext uri="{FF2B5EF4-FFF2-40B4-BE49-F238E27FC236}">
                  <a16:creationId xmlns:a16="http://schemas.microsoft.com/office/drawing/2014/main" id="{801317D9-2071-472C-91D6-C94E915D4C3D}"/>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1" name="Rechthoek 120">
              <a:extLst>
                <a:ext uri="{FF2B5EF4-FFF2-40B4-BE49-F238E27FC236}">
                  <a16:creationId xmlns:a16="http://schemas.microsoft.com/office/drawing/2014/main" id="{41F3BD06-A397-4A44-9685-0328ADAD026F}"/>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2" name="Rechthoek 121">
              <a:extLst>
                <a:ext uri="{FF2B5EF4-FFF2-40B4-BE49-F238E27FC236}">
                  <a16:creationId xmlns:a16="http://schemas.microsoft.com/office/drawing/2014/main" id="{30EF1DE9-5821-4EA8-B9BB-893E2349664E}"/>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3" name="Rechthoek 122">
              <a:extLst>
                <a:ext uri="{FF2B5EF4-FFF2-40B4-BE49-F238E27FC236}">
                  <a16:creationId xmlns:a16="http://schemas.microsoft.com/office/drawing/2014/main" id="{ADE29A6C-68D5-442D-9137-4901FBA476AB}"/>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4" name="Rechthoek 123">
              <a:extLst>
                <a:ext uri="{FF2B5EF4-FFF2-40B4-BE49-F238E27FC236}">
                  <a16:creationId xmlns:a16="http://schemas.microsoft.com/office/drawing/2014/main" id="{1BEA619E-1B3D-4737-967B-BFA76C4342A3}"/>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5" name="Rechthoek 124">
              <a:extLst>
                <a:ext uri="{FF2B5EF4-FFF2-40B4-BE49-F238E27FC236}">
                  <a16:creationId xmlns:a16="http://schemas.microsoft.com/office/drawing/2014/main" id="{5BBB84AE-9171-41E7-8081-615B6A2B87DC}"/>
                </a:ext>
              </a:extLst>
            </p:cNvPr>
            <p:cNvSpPr/>
            <p:nvPr userDrawn="1"/>
          </p:nvSpPr>
          <p:spPr>
            <a:xfrm>
              <a:off x="4572418"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7" y="6995151"/>
            <a:ext cx="3140325" cy="216909"/>
          </a:xfrm>
        </p:spPr>
        <p:txBody>
          <a:bodyPr/>
          <a:lstStyle/>
          <a:p>
            <a:fld id="{BE891380-EAC3-4124-9EF5-151D2F9F577E}" type="datetime1">
              <a:rPr lang="nl-NL" smtClean="0"/>
              <a:pPr/>
              <a:t>10-5-2019</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6997532"/>
            <a:ext cx="7193507" cy="216909"/>
          </a:xfrm>
        </p:spPr>
        <p:txBody>
          <a:bodyPr/>
          <a:lstStyle/>
          <a:p>
            <a:r>
              <a:rPr lang="nl-NL" dirty="0"/>
              <a:t>&lt;Plaats hier je voettekst&gt;</a:t>
            </a:r>
          </a:p>
        </p:txBody>
      </p:sp>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4852135" y="272177"/>
            <a:ext cx="7076234" cy="600744"/>
          </a:xfrm>
        </p:spPr>
        <p:txBody>
          <a:bodyPr/>
          <a:lstStyle>
            <a:lvl1pPr>
              <a:defRPr/>
            </a:lvl1pPr>
          </a:lstStyle>
          <a:p>
            <a:r>
              <a:rPr lang="nl-NL" noProof="0" dirty="0"/>
              <a:t>Plaats hier je titel</a:t>
            </a:r>
            <a:endParaRPr lang="nl-NL" dirty="0"/>
          </a:p>
        </p:txBody>
      </p:sp>
      <p:sp>
        <p:nvSpPr>
          <p:cNvPr id="3" name="tekst">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4852135" y="1399433"/>
            <a:ext cx="6815952" cy="4478892"/>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Klik hier om een </a:t>
            </a:r>
            <a:r>
              <a:rPr lang="nl-NL" noProof="0" dirty="0" err="1"/>
              <a:t>bullet</a:t>
            </a:r>
            <a:r>
              <a:rPr lang="nl-NL" noProof="0" dirty="0"/>
              <a:t> te plaatsen. Andere </a:t>
            </a:r>
            <a:r>
              <a:rPr lang="nl-NL" noProof="0" dirty="0" err="1"/>
              <a:t>bullet</a:t>
            </a:r>
            <a:r>
              <a:rPr lang="nl-NL" noProof="0" dirty="0"/>
              <a:t> of tekststijl nodig? Gebruik het menu Tekstopmaak.</a:t>
            </a:r>
          </a:p>
          <a:p>
            <a:pPr lvl="1"/>
            <a:r>
              <a:rPr lang="nl-NL" noProof="0" dirty="0"/>
              <a:t>Sub-</a:t>
            </a:r>
            <a:r>
              <a:rPr lang="nl-NL" noProof="0" dirty="0" err="1"/>
              <a:t>bullet</a:t>
            </a:r>
            <a:endParaRPr lang="nl-NL" noProof="0" dirty="0"/>
          </a:p>
          <a:p>
            <a:pPr lvl="2"/>
            <a:r>
              <a:rPr lang="nl-NL" noProof="0" dirty="0"/>
              <a:t>Leestekst</a:t>
            </a:r>
          </a:p>
          <a:p>
            <a:pPr lvl="3"/>
            <a:r>
              <a:rPr lang="nl-NL" noProof="0" dirty="0"/>
              <a:t>Subtitel</a:t>
            </a:r>
          </a:p>
          <a:p>
            <a:pPr lvl="4"/>
            <a:r>
              <a:rPr lang="nl-NL" noProof="0" dirty="0"/>
              <a:t>Numerieke </a:t>
            </a:r>
            <a:r>
              <a:rPr lang="nl-NL" noProof="0" dirty="0" err="1"/>
              <a:t>bullet</a:t>
            </a:r>
            <a:endParaRPr lang="nl-NL" noProof="0" dirty="0"/>
          </a:p>
          <a:p>
            <a:pPr lvl="5"/>
            <a:r>
              <a:rPr lang="nl-NL" noProof="0" dirty="0" err="1"/>
              <a:t>Bullet</a:t>
            </a:r>
            <a:endParaRPr lang="nl-NL" noProof="0" dirty="0"/>
          </a:p>
          <a:p>
            <a:pPr lvl="6"/>
            <a:r>
              <a:rPr lang="nl-NL" noProof="0" dirty="0"/>
              <a:t>Sub-</a:t>
            </a:r>
            <a:r>
              <a:rPr lang="nl-NL" noProof="0" dirty="0" err="1"/>
              <a:t>bullet</a:t>
            </a:r>
            <a:endParaRPr lang="nl-NL" noProof="0" dirty="0"/>
          </a:p>
          <a:p>
            <a:pPr lvl="7"/>
            <a:r>
              <a:rPr lang="nl-NL" noProof="0" dirty="0"/>
              <a:t>Leestekst</a:t>
            </a:r>
          </a:p>
          <a:p>
            <a:pPr lvl="8"/>
            <a:r>
              <a:rPr lang="nl-NL" noProof="0" dirty="0"/>
              <a:t>Subtitel</a:t>
            </a:r>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4299323" y="-885712"/>
            <a:ext cx="3593393"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TEKST MET FOTO ANDERSOM (70% / 30%)</a:t>
            </a:r>
          </a:p>
        </p:txBody>
      </p:sp>
      <p:grpSp>
        <p:nvGrpSpPr>
          <p:cNvPr id="53" name="Groep 52">
            <a:extLst>
              <a:ext uri="{FF2B5EF4-FFF2-40B4-BE49-F238E27FC236}">
                <a16:creationId xmlns:a16="http://schemas.microsoft.com/office/drawing/2014/main" id="{EAA174CE-7517-49A5-923A-21D80CE3DCCB}"/>
              </a:ext>
            </a:extLst>
          </p:cNvPr>
          <p:cNvGrpSpPr/>
          <p:nvPr userDrawn="1"/>
        </p:nvGrpSpPr>
        <p:grpSpPr>
          <a:xfrm>
            <a:off x="12391601" y="0"/>
            <a:ext cx="3183678" cy="6589569"/>
            <a:chOff x="12391601" y="0"/>
            <a:chExt cx="3183678" cy="6589569"/>
          </a:xfrm>
        </p:grpSpPr>
        <p:grpSp>
          <p:nvGrpSpPr>
            <p:cNvPr id="54" name="Groep 53">
              <a:extLst>
                <a:ext uri="{FF2B5EF4-FFF2-40B4-BE49-F238E27FC236}">
                  <a16:creationId xmlns:a16="http://schemas.microsoft.com/office/drawing/2014/main" id="{C4F53567-A556-401C-B626-11693C73B9A8}"/>
                </a:ext>
              </a:extLst>
            </p:cNvPr>
            <p:cNvGrpSpPr/>
            <p:nvPr userDrawn="1"/>
          </p:nvGrpSpPr>
          <p:grpSpPr>
            <a:xfrm>
              <a:off x="12757282" y="3100116"/>
              <a:ext cx="1499406" cy="678267"/>
              <a:chOff x="12757283" y="3120781"/>
              <a:chExt cx="1499406" cy="678267"/>
            </a:xfrm>
          </p:grpSpPr>
          <p:sp>
            <p:nvSpPr>
              <p:cNvPr id="99" name="Rechthoek 98">
                <a:extLst>
                  <a:ext uri="{FF2B5EF4-FFF2-40B4-BE49-F238E27FC236}">
                    <a16:creationId xmlns:a16="http://schemas.microsoft.com/office/drawing/2014/main" id="{A83A254A-5683-4BF6-A966-9820D560BA1E}"/>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00" name="Rechthoek 99">
                <a:extLst>
                  <a:ext uri="{FF2B5EF4-FFF2-40B4-BE49-F238E27FC236}">
                    <a16:creationId xmlns:a16="http://schemas.microsoft.com/office/drawing/2014/main" id="{B1CA2C3C-6159-4210-88E3-756C236B4C75}"/>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01" name="Tekstvak 100">
                <a:extLst>
                  <a:ext uri="{FF2B5EF4-FFF2-40B4-BE49-F238E27FC236}">
                    <a16:creationId xmlns:a16="http://schemas.microsoft.com/office/drawing/2014/main" id="{D71FDAE9-5FC9-4745-9DDC-B85E58DD66A6}"/>
                  </a:ext>
                </a:extLst>
              </p:cNvPr>
              <p:cNvSpPr txBox="1"/>
              <p:nvPr userDrawn="1"/>
            </p:nvSpPr>
            <p:spPr>
              <a:xfrm>
                <a:off x="12997648" y="315989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102" name="Tekstvak 101">
                <a:extLst>
                  <a:ext uri="{FF2B5EF4-FFF2-40B4-BE49-F238E27FC236}">
                    <a16:creationId xmlns:a16="http://schemas.microsoft.com/office/drawing/2014/main" id="{05190549-D27A-484E-8BBA-360ACF702C32}"/>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103" name="Picture 3">
                <a:extLst>
                  <a:ext uri="{FF2B5EF4-FFF2-40B4-BE49-F238E27FC236}">
                    <a16:creationId xmlns:a16="http://schemas.microsoft.com/office/drawing/2014/main" id="{CDD5C37B-BFB6-4A23-B7FC-0344FC8E9164}"/>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4" name="Gelijkbenige driehoek 103">
                <a:extLst>
                  <a:ext uri="{FF2B5EF4-FFF2-40B4-BE49-F238E27FC236}">
                    <a16:creationId xmlns:a16="http://schemas.microsoft.com/office/drawing/2014/main" id="{628440A2-BEFB-435F-9013-8BEF2C830469}"/>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05" name="Groep 104">
                <a:extLst>
                  <a:ext uri="{FF2B5EF4-FFF2-40B4-BE49-F238E27FC236}">
                    <a16:creationId xmlns:a16="http://schemas.microsoft.com/office/drawing/2014/main" id="{D3DC29F3-6362-4DE0-A4E1-45CCCE19FC11}"/>
                  </a:ext>
                </a:extLst>
              </p:cNvPr>
              <p:cNvGrpSpPr/>
              <p:nvPr userDrawn="1"/>
            </p:nvGrpSpPr>
            <p:grpSpPr>
              <a:xfrm>
                <a:off x="12822311" y="3178534"/>
                <a:ext cx="182309" cy="163794"/>
                <a:chOff x="12832541" y="3162395"/>
                <a:chExt cx="219532" cy="197236"/>
              </a:xfrm>
            </p:grpSpPr>
            <p:sp>
              <p:nvSpPr>
                <p:cNvPr id="110" name="Rechthoek 109">
                  <a:extLst>
                    <a:ext uri="{FF2B5EF4-FFF2-40B4-BE49-F238E27FC236}">
                      <a16:creationId xmlns:a16="http://schemas.microsoft.com/office/drawing/2014/main" id="{6E5BF282-2A3F-4291-A880-28FA08D6A5B0}"/>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11" name="Rechthoek 110">
                  <a:extLst>
                    <a:ext uri="{FF2B5EF4-FFF2-40B4-BE49-F238E27FC236}">
                      <a16:creationId xmlns:a16="http://schemas.microsoft.com/office/drawing/2014/main" id="{9CC2ACF3-3802-403E-B0C5-8EF6F8ECDBCF}"/>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12" name="Rechthoek 111">
                  <a:extLst>
                    <a:ext uri="{FF2B5EF4-FFF2-40B4-BE49-F238E27FC236}">
                      <a16:creationId xmlns:a16="http://schemas.microsoft.com/office/drawing/2014/main" id="{15FAD060-A55C-47DF-9A59-23A8C0B0BAA4}"/>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nvGrpSpPr>
              <p:cNvPr id="106" name="Groep 105">
                <a:extLst>
                  <a:ext uri="{FF2B5EF4-FFF2-40B4-BE49-F238E27FC236}">
                    <a16:creationId xmlns:a16="http://schemas.microsoft.com/office/drawing/2014/main" id="{6BDF7D75-E06B-4C39-8B8A-22C2D65A64B6}"/>
                  </a:ext>
                </a:extLst>
              </p:cNvPr>
              <p:cNvGrpSpPr/>
              <p:nvPr userDrawn="1"/>
            </p:nvGrpSpPr>
            <p:grpSpPr>
              <a:xfrm>
                <a:off x="12822311" y="3480352"/>
                <a:ext cx="182309" cy="163794"/>
                <a:chOff x="12832541" y="3162395"/>
                <a:chExt cx="219532" cy="197236"/>
              </a:xfrm>
            </p:grpSpPr>
            <p:sp>
              <p:nvSpPr>
                <p:cNvPr id="107" name="Rechthoek 106">
                  <a:extLst>
                    <a:ext uri="{FF2B5EF4-FFF2-40B4-BE49-F238E27FC236}">
                      <a16:creationId xmlns:a16="http://schemas.microsoft.com/office/drawing/2014/main" id="{81583AC6-CF71-42E9-A085-6621BE76DFF3}"/>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08" name="Rechthoek 107">
                  <a:extLst>
                    <a:ext uri="{FF2B5EF4-FFF2-40B4-BE49-F238E27FC236}">
                      <a16:creationId xmlns:a16="http://schemas.microsoft.com/office/drawing/2014/main" id="{70F1DF87-BDE4-4799-A9B4-3FF188E56760}"/>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09" name="Rechthoek 108">
                  <a:extLst>
                    <a:ext uri="{FF2B5EF4-FFF2-40B4-BE49-F238E27FC236}">
                      <a16:creationId xmlns:a16="http://schemas.microsoft.com/office/drawing/2014/main" id="{79467046-78AD-4170-A083-85E1EDF4CBDC}"/>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grpSp>
          <p:nvGrpSpPr>
            <p:cNvPr id="55" name="Meer informatie">
              <a:extLst>
                <a:ext uri="{FF2B5EF4-FFF2-40B4-BE49-F238E27FC236}">
                  <a16:creationId xmlns:a16="http://schemas.microsoft.com/office/drawing/2014/main" id="{D601B2F3-3B16-42C0-8C99-57FC335AA253}"/>
                </a:ext>
              </a:extLst>
            </p:cNvPr>
            <p:cNvGrpSpPr/>
            <p:nvPr userDrawn="1"/>
          </p:nvGrpSpPr>
          <p:grpSpPr>
            <a:xfrm>
              <a:off x="12396764" y="5806296"/>
              <a:ext cx="3178515" cy="783273"/>
              <a:chOff x="-3741486" y="3386444"/>
              <a:chExt cx="3178515" cy="783273"/>
            </a:xfrm>
          </p:grpSpPr>
          <p:sp>
            <p:nvSpPr>
              <p:cNvPr id="96" name="Freeform 101">
                <a:extLst>
                  <a:ext uri="{FF2B5EF4-FFF2-40B4-BE49-F238E27FC236}">
                    <a16:creationId xmlns:a16="http://schemas.microsoft.com/office/drawing/2014/main" id="{5BA0A9D9-5FC2-45BE-B752-DAB789B37D86}"/>
                  </a:ext>
                </a:extLst>
              </p:cNvPr>
              <p:cNvSpPr>
                <a:spLocks noEditPoints="1"/>
              </p:cNvSpPr>
              <p:nvPr/>
            </p:nvSpPr>
            <p:spPr bwMode="auto">
              <a:xfrm>
                <a:off x="-3741486" y="3386444"/>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dirty="0"/>
              </a:p>
            </p:txBody>
          </p:sp>
          <p:sp>
            <p:nvSpPr>
              <p:cNvPr id="97" name="Rechthoek 96">
                <a:extLst>
                  <a:ext uri="{FF2B5EF4-FFF2-40B4-BE49-F238E27FC236}">
                    <a16:creationId xmlns:a16="http://schemas.microsoft.com/office/drawing/2014/main" id="{8F8985AC-F625-4B04-B3C1-9E284F5140F8}"/>
                  </a:ext>
                </a:extLst>
              </p:cNvPr>
              <p:cNvSpPr/>
              <p:nvPr userDrawn="1"/>
            </p:nvSpPr>
            <p:spPr>
              <a:xfrm>
                <a:off x="-3380966" y="3458473"/>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98" name="Rechte verbindingslijn 97">
                <a:extLst>
                  <a:ext uri="{FF2B5EF4-FFF2-40B4-BE49-F238E27FC236}">
                    <a16:creationId xmlns:a16="http://schemas.microsoft.com/office/drawing/2014/main" id="{4410758E-138D-4273-9B9E-3E72B50230EE}"/>
                  </a:ext>
                </a:extLst>
              </p:cNvPr>
              <p:cNvCxnSpPr>
                <a:cxnSpLocks/>
              </p:cNvCxnSpPr>
              <p:nvPr userDrawn="1"/>
            </p:nvCxnSpPr>
            <p:spPr>
              <a:xfrm>
                <a:off x="-3740987" y="4169717"/>
                <a:ext cx="3178016" cy="0"/>
              </a:xfrm>
              <a:prstGeom prst="line">
                <a:avLst/>
              </a:prstGeom>
              <a:noFill/>
              <a:ln w="3175" cap="flat" cmpd="sng" algn="ctr">
                <a:solidFill>
                  <a:schemeClr val="accent1"/>
                </a:solidFill>
                <a:prstDash val="solid"/>
              </a:ln>
              <a:effectLst/>
            </p:spPr>
          </p:cxnSp>
        </p:grpSp>
        <p:sp>
          <p:nvSpPr>
            <p:cNvPr id="56" name="Rechthoek 55">
              <a:extLst>
                <a:ext uri="{FF2B5EF4-FFF2-40B4-BE49-F238E27FC236}">
                  <a16:creationId xmlns:a16="http://schemas.microsoft.com/office/drawing/2014/main" id="{7874FD59-A20E-433A-8313-E57E00695AEF}"/>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Afbeelding invoegen/veranderen</a:t>
              </a:r>
            </a:p>
          </p:txBody>
        </p:sp>
        <p:sp>
          <p:nvSpPr>
            <p:cNvPr id="57" name="Ovaal 56">
              <a:extLst>
                <a:ext uri="{FF2B5EF4-FFF2-40B4-BE49-F238E27FC236}">
                  <a16:creationId xmlns:a16="http://schemas.microsoft.com/office/drawing/2014/main" id="{557C4C7A-2B7B-40B1-8FCE-BA14B81218B6}"/>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58" name="Rechte verbindingslijn 57">
              <a:extLst>
                <a:ext uri="{FF2B5EF4-FFF2-40B4-BE49-F238E27FC236}">
                  <a16:creationId xmlns:a16="http://schemas.microsoft.com/office/drawing/2014/main" id="{510E934D-2422-4FF0-AACF-217E8515876D}"/>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59" name="Rechte verbindingslijn 58">
              <a:extLst>
                <a:ext uri="{FF2B5EF4-FFF2-40B4-BE49-F238E27FC236}">
                  <a16:creationId xmlns:a16="http://schemas.microsoft.com/office/drawing/2014/main" id="{80477909-00F0-4A1F-B540-BCA5FD517CDD}"/>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60" name="Rechthoek 59">
              <a:extLst>
                <a:ext uri="{FF2B5EF4-FFF2-40B4-BE49-F238E27FC236}">
                  <a16:creationId xmlns:a16="http://schemas.microsoft.com/office/drawing/2014/main" id="{6960CE26-B85B-4000-BD2F-541E65044FA8}"/>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61" name="Rechte verbindingslijn 60">
              <a:extLst>
                <a:ext uri="{FF2B5EF4-FFF2-40B4-BE49-F238E27FC236}">
                  <a16:creationId xmlns:a16="http://schemas.microsoft.com/office/drawing/2014/main" id="{A2534C93-5B2C-44FF-BA58-7F92FD7C058D}"/>
                </a:ext>
              </a:extLst>
            </p:cNvPr>
            <p:cNvCxnSpPr>
              <a:cxnSpLocks/>
            </p:cNvCxnSpPr>
            <p:nvPr userDrawn="1"/>
          </p:nvCxnSpPr>
          <p:spPr>
            <a:xfrm>
              <a:off x="12397261" y="5688413"/>
              <a:ext cx="3178017" cy="0"/>
            </a:xfrm>
            <a:prstGeom prst="line">
              <a:avLst/>
            </a:prstGeom>
            <a:noFill/>
            <a:ln w="3175" cap="flat" cmpd="sng" algn="ctr">
              <a:solidFill>
                <a:schemeClr val="accent1"/>
              </a:solidFill>
              <a:prstDash val="solid"/>
            </a:ln>
            <a:effectLst/>
          </p:spPr>
        </p:cxnSp>
        <p:sp>
          <p:nvSpPr>
            <p:cNvPr id="62" name="Ovaal 61">
              <a:extLst>
                <a:ext uri="{FF2B5EF4-FFF2-40B4-BE49-F238E27FC236}">
                  <a16:creationId xmlns:a16="http://schemas.microsoft.com/office/drawing/2014/main" id="{441DB6A8-DC59-49F6-BFE9-1B5D5EE76AED}"/>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63" name="Rechthoek 62">
              <a:extLst>
                <a:ext uri="{FF2B5EF4-FFF2-40B4-BE49-F238E27FC236}">
                  <a16:creationId xmlns:a16="http://schemas.microsoft.com/office/drawing/2014/main" id="{05C113F6-1D45-4584-93DA-E58E333945CA}"/>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64" name="Groep 63">
              <a:extLst>
                <a:ext uri="{FF2B5EF4-FFF2-40B4-BE49-F238E27FC236}">
                  <a16:creationId xmlns:a16="http://schemas.microsoft.com/office/drawing/2014/main" id="{4055D273-62C7-46D2-A165-2505C44C8A40}"/>
                </a:ext>
              </a:extLst>
            </p:cNvPr>
            <p:cNvGrpSpPr/>
            <p:nvPr userDrawn="1"/>
          </p:nvGrpSpPr>
          <p:grpSpPr>
            <a:xfrm>
              <a:off x="12757282" y="2184550"/>
              <a:ext cx="825500" cy="209550"/>
              <a:chOff x="13504624" y="2482850"/>
              <a:chExt cx="825500" cy="209550"/>
            </a:xfrm>
          </p:grpSpPr>
          <p:sp>
            <p:nvSpPr>
              <p:cNvPr id="93" name="Rechthoek 92">
                <a:extLst>
                  <a:ext uri="{FF2B5EF4-FFF2-40B4-BE49-F238E27FC236}">
                    <a16:creationId xmlns:a16="http://schemas.microsoft.com/office/drawing/2014/main" id="{B1C0E312-9BF5-4B49-BC53-2242EED7FF76}"/>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94" name="Rechte verbindingslijn 93">
                <a:extLst>
                  <a:ext uri="{FF2B5EF4-FFF2-40B4-BE49-F238E27FC236}">
                    <a16:creationId xmlns:a16="http://schemas.microsoft.com/office/drawing/2014/main" id="{8479EFE0-8635-4DB1-B778-F943116E9FC2}"/>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95" name="Gelijkbenige driehoek 94">
                <a:extLst>
                  <a:ext uri="{FF2B5EF4-FFF2-40B4-BE49-F238E27FC236}">
                    <a16:creationId xmlns:a16="http://schemas.microsoft.com/office/drawing/2014/main" id="{AECDC201-3FA6-4E86-9DEA-A30268D17877}"/>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65" name="Groep 64">
              <a:extLst>
                <a:ext uri="{FF2B5EF4-FFF2-40B4-BE49-F238E27FC236}">
                  <a16:creationId xmlns:a16="http://schemas.microsoft.com/office/drawing/2014/main" id="{73D96032-2A04-4E69-B143-57D145DCF7C2}"/>
                </a:ext>
              </a:extLst>
            </p:cNvPr>
            <p:cNvGrpSpPr/>
            <p:nvPr userDrawn="1"/>
          </p:nvGrpSpPr>
          <p:grpSpPr>
            <a:xfrm>
              <a:off x="12757282" y="1141626"/>
              <a:ext cx="294789" cy="318834"/>
              <a:chOff x="14466489" y="1001522"/>
              <a:chExt cx="290627" cy="314333"/>
            </a:xfrm>
          </p:grpSpPr>
          <p:sp>
            <p:nvSpPr>
              <p:cNvPr id="87" name="Rechthoek 86">
                <a:extLst>
                  <a:ext uri="{FF2B5EF4-FFF2-40B4-BE49-F238E27FC236}">
                    <a16:creationId xmlns:a16="http://schemas.microsoft.com/office/drawing/2014/main" id="{74C9B7FC-0AB1-4DE5-A874-565F1C4CB20A}"/>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88" name="Ovaal 87">
                <a:extLst>
                  <a:ext uri="{FF2B5EF4-FFF2-40B4-BE49-F238E27FC236}">
                    <a16:creationId xmlns:a16="http://schemas.microsoft.com/office/drawing/2014/main" id="{FAE8FE3A-D752-4344-8AF3-AEF4DCE36C54}"/>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89" name="Vrije vorm: vorm 88">
                <a:extLst>
                  <a:ext uri="{FF2B5EF4-FFF2-40B4-BE49-F238E27FC236}">
                    <a16:creationId xmlns:a16="http://schemas.microsoft.com/office/drawing/2014/main" id="{68CAA4A5-6391-499D-AE6E-D9494792B07A}"/>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90" name="Rechthoek: afgeronde hoeken 89">
                <a:extLst>
                  <a:ext uri="{FF2B5EF4-FFF2-40B4-BE49-F238E27FC236}">
                    <a16:creationId xmlns:a16="http://schemas.microsoft.com/office/drawing/2014/main" id="{C0AB7A02-3DD6-4EFA-9FA9-4463DED1F134}"/>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91" name="Rechte verbindingslijn 90">
                <a:extLst>
                  <a:ext uri="{FF2B5EF4-FFF2-40B4-BE49-F238E27FC236}">
                    <a16:creationId xmlns:a16="http://schemas.microsoft.com/office/drawing/2014/main" id="{1695E653-F215-4B1F-ABFF-75134A40D4F2}"/>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92" name="Rechte verbindingslijn 91">
                <a:extLst>
                  <a:ext uri="{FF2B5EF4-FFF2-40B4-BE49-F238E27FC236}">
                    <a16:creationId xmlns:a16="http://schemas.microsoft.com/office/drawing/2014/main" id="{BCA56E40-B027-4D6D-84D0-E5B62B4CD791}"/>
                  </a:ext>
                </a:extLst>
              </p:cNvPr>
              <p:cNvCxnSpPr>
                <a:cxnSpLocks/>
                <a:stCxn id="90"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66" name="Ovaal 65">
              <a:extLst>
                <a:ext uri="{FF2B5EF4-FFF2-40B4-BE49-F238E27FC236}">
                  <a16:creationId xmlns:a16="http://schemas.microsoft.com/office/drawing/2014/main" id="{58A27B51-EF04-4624-A8E1-23DC583F26A7}"/>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67" name="Rechthoek 66">
              <a:extLst>
                <a:ext uri="{FF2B5EF4-FFF2-40B4-BE49-F238E27FC236}">
                  <a16:creationId xmlns:a16="http://schemas.microsoft.com/office/drawing/2014/main" id="{9F6F3146-2772-4377-B140-65B5A9EDC878}"/>
                </a:ext>
              </a:extLst>
            </p:cNvPr>
            <p:cNvSpPr/>
            <p:nvPr userDrawn="1"/>
          </p:nvSpPr>
          <p:spPr>
            <a:xfrm>
              <a:off x="12757283" y="2684015"/>
              <a:ext cx="2817996" cy="31661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Klik met de rechter muisknop op de afbeelding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68" name="Rechte verbindingslijn 67">
              <a:extLst>
                <a:ext uri="{FF2B5EF4-FFF2-40B4-BE49-F238E27FC236}">
                  <a16:creationId xmlns:a16="http://schemas.microsoft.com/office/drawing/2014/main" id="{01738F76-82D6-4FA0-9698-3163A5BA39C6}"/>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69" name="Groep 68">
              <a:extLst>
                <a:ext uri="{FF2B5EF4-FFF2-40B4-BE49-F238E27FC236}">
                  <a16:creationId xmlns:a16="http://schemas.microsoft.com/office/drawing/2014/main" id="{F270236B-9D84-46D9-8280-FE13BEB476D6}"/>
                </a:ext>
              </a:extLst>
            </p:cNvPr>
            <p:cNvGrpSpPr/>
            <p:nvPr userDrawn="1"/>
          </p:nvGrpSpPr>
          <p:grpSpPr>
            <a:xfrm>
              <a:off x="12757282" y="4967075"/>
              <a:ext cx="1499406" cy="580946"/>
              <a:chOff x="12757283" y="3120781"/>
              <a:chExt cx="1499406" cy="580946"/>
            </a:xfrm>
          </p:grpSpPr>
          <p:sp>
            <p:nvSpPr>
              <p:cNvPr id="73" name="Rechthoek 72">
                <a:extLst>
                  <a:ext uri="{FF2B5EF4-FFF2-40B4-BE49-F238E27FC236}">
                    <a16:creationId xmlns:a16="http://schemas.microsoft.com/office/drawing/2014/main" id="{F281A87E-D248-40DC-AD90-1DF2EB2AFF97}"/>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74" name="Rechthoek 73">
                <a:extLst>
                  <a:ext uri="{FF2B5EF4-FFF2-40B4-BE49-F238E27FC236}">
                    <a16:creationId xmlns:a16="http://schemas.microsoft.com/office/drawing/2014/main" id="{1D7826FD-2D45-45A0-B459-357DAAF50B79}"/>
                  </a:ext>
                </a:extLst>
              </p:cNvPr>
              <p:cNvSpPr/>
              <p:nvPr userDrawn="1"/>
            </p:nvSpPr>
            <p:spPr>
              <a:xfrm>
                <a:off x="12761843" y="314642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00" b="1" noProof="0" dirty="0">
                  <a:solidFill>
                    <a:schemeClr val="tx1"/>
                  </a:solidFill>
                </a:endParaRPr>
              </a:p>
            </p:txBody>
          </p:sp>
          <p:sp>
            <p:nvSpPr>
              <p:cNvPr id="75" name="Tekstvak 74">
                <a:extLst>
                  <a:ext uri="{FF2B5EF4-FFF2-40B4-BE49-F238E27FC236}">
                    <a16:creationId xmlns:a16="http://schemas.microsoft.com/office/drawing/2014/main" id="{C6C1CEF3-EB75-46EE-9A2A-501EE846A3B4}"/>
                  </a:ext>
                </a:extLst>
              </p:cNvPr>
              <p:cNvSpPr txBox="1"/>
              <p:nvPr userDrawn="1"/>
            </p:nvSpPr>
            <p:spPr>
              <a:xfrm>
                <a:off x="12997648" y="317347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voorgrond</a:t>
                </a:r>
              </a:p>
            </p:txBody>
          </p:sp>
          <p:sp>
            <p:nvSpPr>
              <p:cNvPr id="76" name="Tekstvak 75">
                <a:extLst>
                  <a:ext uri="{FF2B5EF4-FFF2-40B4-BE49-F238E27FC236}">
                    <a16:creationId xmlns:a16="http://schemas.microsoft.com/office/drawing/2014/main" id="{13266105-05B3-4350-9A3E-80A1808869A3}"/>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Naar achtergrond</a:t>
                </a:r>
              </a:p>
            </p:txBody>
          </p:sp>
          <p:pic>
            <p:nvPicPr>
              <p:cNvPr id="77" name="Picture 3">
                <a:extLst>
                  <a:ext uri="{FF2B5EF4-FFF2-40B4-BE49-F238E27FC236}">
                    <a16:creationId xmlns:a16="http://schemas.microsoft.com/office/drawing/2014/main" id="{6CA297B1-4E52-4277-BFA8-8CC06C3BF4AB}"/>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38926" y="324386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 name="Gelijkbenige driehoek 77">
                <a:extLst>
                  <a:ext uri="{FF2B5EF4-FFF2-40B4-BE49-F238E27FC236}">
                    <a16:creationId xmlns:a16="http://schemas.microsoft.com/office/drawing/2014/main" id="{44932BA7-C72C-43E3-9B17-546A83674776}"/>
                  </a:ext>
                </a:extLst>
              </p:cNvPr>
              <p:cNvSpPr/>
              <p:nvPr userDrawn="1"/>
            </p:nvSpPr>
            <p:spPr>
              <a:xfrm rot="5400000">
                <a:off x="14094210" y="32441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79" name="Groep 78">
                <a:extLst>
                  <a:ext uri="{FF2B5EF4-FFF2-40B4-BE49-F238E27FC236}">
                    <a16:creationId xmlns:a16="http://schemas.microsoft.com/office/drawing/2014/main" id="{CE76BEC3-94A8-424B-880C-90B490615237}"/>
                  </a:ext>
                </a:extLst>
              </p:cNvPr>
              <p:cNvGrpSpPr/>
              <p:nvPr userDrawn="1"/>
            </p:nvGrpSpPr>
            <p:grpSpPr>
              <a:xfrm>
                <a:off x="12822311" y="3178534"/>
                <a:ext cx="182309" cy="163794"/>
                <a:chOff x="12832541" y="3162395"/>
                <a:chExt cx="219532" cy="197236"/>
              </a:xfrm>
            </p:grpSpPr>
            <p:sp>
              <p:nvSpPr>
                <p:cNvPr id="84" name="Rechthoek 83">
                  <a:extLst>
                    <a:ext uri="{FF2B5EF4-FFF2-40B4-BE49-F238E27FC236}">
                      <a16:creationId xmlns:a16="http://schemas.microsoft.com/office/drawing/2014/main" id="{B6B33279-769C-4A58-8BF9-FC9F47184ED4}"/>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85" name="Rechthoek 84">
                  <a:extLst>
                    <a:ext uri="{FF2B5EF4-FFF2-40B4-BE49-F238E27FC236}">
                      <a16:creationId xmlns:a16="http://schemas.microsoft.com/office/drawing/2014/main" id="{FE7BBA67-1C6C-4FC8-B51A-817EB082490A}"/>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86" name="Rechthoek 85">
                  <a:extLst>
                    <a:ext uri="{FF2B5EF4-FFF2-40B4-BE49-F238E27FC236}">
                      <a16:creationId xmlns:a16="http://schemas.microsoft.com/office/drawing/2014/main" id="{787C9042-5693-4EDA-8CA0-E6602F27839A}"/>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nvGrpSpPr>
              <p:cNvPr id="80" name="Groep 79">
                <a:extLst>
                  <a:ext uri="{FF2B5EF4-FFF2-40B4-BE49-F238E27FC236}">
                    <a16:creationId xmlns:a16="http://schemas.microsoft.com/office/drawing/2014/main" id="{B4AC4E55-355C-4332-B5D5-AB29177B7680}"/>
                  </a:ext>
                </a:extLst>
              </p:cNvPr>
              <p:cNvGrpSpPr/>
              <p:nvPr userDrawn="1"/>
            </p:nvGrpSpPr>
            <p:grpSpPr>
              <a:xfrm>
                <a:off x="12822311" y="3480352"/>
                <a:ext cx="182309" cy="163794"/>
                <a:chOff x="12832541" y="3162395"/>
                <a:chExt cx="219532" cy="197236"/>
              </a:xfrm>
            </p:grpSpPr>
            <p:sp>
              <p:nvSpPr>
                <p:cNvPr id="81" name="Rechthoek 80">
                  <a:extLst>
                    <a:ext uri="{FF2B5EF4-FFF2-40B4-BE49-F238E27FC236}">
                      <a16:creationId xmlns:a16="http://schemas.microsoft.com/office/drawing/2014/main" id="{525FEEB2-A267-4C46-8FD8-D17EC069A425}"/>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82" name="Rechthoek 81">
                  <a:extLst>
                    <a:ext uri="{FF2B5EF4-FFF2-40B4-BE49-F238E27FC236}">
                      <a16:creationId xmlns:a16="http://schemas.microsoft.com/office/drawing/2014/main" id="{18829EEE-77AE-4E06-B27F-92CE391B3AC1}"/>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83" name="Rechthoek 82">
                  <a:extLst>
                    <a:ext uri="{FF2B5EF4-FFF2-40B4-BE49-F238E27FC236}">
                      <a16:creationId xmlns:a16="http://schemas.microsoft.com/office/drawing/2014/main" id="{BE5810B9-0716-46BA-988E-C5685B51DB0D}"/>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sp>
          <p:nvSpPr>
            <p:cNvPr id="70" name="Ovaal 69">
              <a:extLst>
                <a:ext uri="{FF2B5EF4-FFF2-40B4-BE49-F238E27FC236}">
                  <a16:creationId xmlns:a16="http://schemas.microsoft.com/office/drawing/2014/main" id="{7AFFA373-9126-43A8-A2EA-3FF212C6CA96}"/>
                </a:ext>
              </a:extLst>
            </p:cNvPr>
            <p:cNvSpPr/>
            <p:nvPr userDrawn="1"/>
          </p:nvSpPr>
          <p:spPr>
            <a:xfrm>
              <a:off x="12391601" y="40276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71" name="Rechthoek 70">
              <a:extLst>
                <a:ext uri="{FF2B5EF4-FFF2-40B4-BE49-F238E27FC236}">
                  <a16:creationId xmlns:a16="http://schemas.microsoft.com/office/drawing/2014/main" id="{C94AD153-3045-47D6-955C-F6869E081F18}"/>
                </a:ext>
              </a:extLst>
            </p:cNvPr>
            <p:cNvSpPr/>
            <p:nvPr userDrawn="1"/>
          </p:nvSpPr>
          <p:spPr>
            <a:xfrm>
              <a:off x="12757283" y="4093714"/>
              <a:ext cx="2817996" cy="628659"/>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Staat het invoegvenster achter de oranje lijn? Klik dan op de rechtermuisknop en kies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voorgrond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om deze naar voren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 halen. Klik na het invoegen op </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72" name="Rechte verbindingslijn 71">
              <a:extLst>
                <a:ext uri="{FF2B5EF4-FFF2-40B4-BE49-F238E27FC236}">
                  <a16:creationId xmlns:a16="http://schemas.microsoft.com/office/drawing/2014/main" id="{EC1A5CAE-9F30-439F-9FCE-0201BA2080C6}"/>
                </a:ext>
              </a:extLst>
            </p:cNvPr>
            <p:cNvCxnSpPr>
              <a:cxnSpLocks/>
            </p:cNvCxnSpPr>
            <p:nvPr userDrawn="1"/>
          </p:nvCxnSpPr>
          <p:spPr>
            <a:xfrm>
              <a:off x="12397261" y="3909489"/>
              <a:ext cx="3178017" cy="0"/>
            </a:xfrm>
            <a:prstGeom prst="line">
              <a:avLst/>
            </a:prstGeom>
            <a:noFill/>
            <a:ln w="3175" cap="flat" cmpd="sng" algn="ctr">
              <a:solidFill>
                <a:schemeClr val="accent1"/>
              </a:solidFill>
              <a:prstDash val="solid"/>
            </a:ln>
            <a:effectLst/>
          </p:spPr>
        </p:cxnSp>
      </p:grpSp>
      <p:sp>
        <p:nvSpPr>
          <p:cNvPr id="127" name="Tijdelijke aanduiding voor tekst 126">
            <a:extLst>
              <a:ext uri="{FF2B5EF4-FFF2-40B4-BE49-F238E27FC236}">
                <a16:creationId xmlns:a16="http://schemas.microsoft.com/office/drawing/2014/main" id="{6C3BBCF6-5BDB-47A2-8C5B-A3011553378E}"/>
              </a:ext>
            </a:extLst>
          </p:cNvPr>
          <p:cNvSpPr>
            <a:spLocks noGrp="1"/>
          </p:cNvSpPr>
          <p:nvPr>
            <p:ph type="body" sz="quarter" idx="65"/>
          </p:nvPr>
        </p:nvSpPr>
        <p:spPr>
          <a:xfrm>
            <a:off x="265647"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stStyle>
          <a:p>
            <a:pPr lvl="0"/>
            <a:r>
              <a:rPr lang="nl-NL"/>
              <a:t>Tekststijl van het model bewerken
Tweede niveau
Derde niveau
Vierde niveau
Vijfde niveau</a:t>
            </a:r>
            <a:endParaRPr lang="nl-NL" dirty="0"/>
          </a:p>
        </p:txBody>
      </p:sp>
      <p:sp>
        <p:nvSpPr>
          <p:cNvPr id="130" name="Tijdelijke aanduiding voor dianummer 5">
            <a:extLst>
              <a:ext uri="{FF2B5EF4-FFF2-40B4-BE49-F238E27FC236}">
                <a16:creationId xmlns:a16="http://schemas.microsoft.com/office/drawing/2014/main" id="{B420AA81-754B-45EB-8942-AF665B88BD94}"/>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164968468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 MET GRAFIEK (50%/ 50%)">
    <p:spTree>
      <p:nvGrpSpPr>
        <p:cNvPr id="1" name=""/>
        <p:cNvGrpSpPr/>
        <p:nvPr/>
      </p:nvGrpSpPr>
      <p:grpSpPr>
        <a:xfrm>
          <a:off x="0" y="0"/>
          <a:ext cx="0" cy="0"/>
          <a:chOff x="0" y="0"/>
          <a:chExt cx="0" cy="0"/>
        </a:xfrm>
      </p:grpSpPr>
      <p:grpSp>
        <p:nvGrpSpPr>
          <p:cNvPr id="72" name="GRID" hidden="1">
            <a:extLst>
              <a:ext uri="{FF2B5EF4-FFF2-40B4-BE49-F238E27FC236}">
                <a16:creationId xmlns:a16="http://schemas.microsoft.com/office/drawing/2014/main" id="{D8098A61-1797-4AB0-A023-CD4B7C6E863E}"/>
              </a:ext>
            </a:extLst>
          </p:cNvPr>
          <p:cNvGrpSpPr/>
          <p:nvPr userDrawn="1"/>
        </p:nvGrpSpPr>
        <p:grpSpPr>
          <a:xfrm>
            <a:off x="0" y="0"/>
            <a:ext cx="12192000" cy="6858000"/>
            <a:chOff x="0" y="0"/>
            <a:chExt cx="12192000" cy="6858000"/>
          </a:xfrm>
        </p:grpSpPr>
        <p:sp>
          <p:nvSpPr>
            <p:cNvPr id="73" name="Rechthoek 72">
              <a:extLst>
                <a:ext uri="{FF2B5EF4-FFF2-40B4-BE49-F238E27FC236}">
                  <a16:creationId xmlns:a16="http://schemas.microsoft.com/office/drawing/2014/main" id="{4398C623-ABDD-483E-9286-CAFBD5DABFDA}"/>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4" name="Rechthoek 73">
              <a:extLst>
                <a:ext uri="{FF2B5EF4-FFF2-40B4-BE49-F238E27FC236}">
                  <a16:creationId xmlns:a16="http://schemas.microsoft.com/office/drawing/2014/main" id="{B8001D40-9B45-4E7F-8DBE-87EA71A36B48}"/>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5" name="Rechthoek 74">
              <a:extLst>
                <a:ext uri="{FF2B5EF4-FFF2-40B4-BE49-F238E27FC236}">
                  <a16:creationId xmlns:a16="http://schemas.microsoft.com/office/drawing/2014/main" id="{BE80029F-0D70-40DB-843E-34A3A952CF57}"/>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6" name="Rechthoek 75">
              <a:extLst>
                <a:ext uri="{FF2B5EF4-FFF2-40B4-BE49-F238E27FC236}">
                  <a16:creationId xmlns:a16="http://schemas.microsoft.com/office/drawing/2014/main" id="{0346A7F8-30E3-4F08-A234-B6D2FD8C8252}"/>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7" name="Rechthoek 76">
              <a:extLst>
                <a:ext uri="{FF2B5EF4-FFF2-40B4-BE49-F238E27FC236}">
                  <a16:creationId xmlns:a16="http://schemas.microsoft.com/office/drawing/2014/main" id="{B68540D6-690A-4197-A9DB-58EB90C01F2D}"/>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8" name="Rechthoek 77">
              <a:extLst>
                <a:ext uri="{FF2B5EF4-FFF2-40B4-BE49-F238E27FC236}">
                  <a16:creationId xmlns:a16="http://schemas.microsoft.com/office/drawing/2014/main" id="{7D97E9F9-A31B-46E8-88FC-FE7984C7F748}"/>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9" name="Rechthoek 78">
              <a:extLst>
                <a:ext uri="{FF2B5EF4-FFF2-40B4-BE49-F238E27FC236}">
                  <a16:creationId xmlns:a16="http://schemas.microsoft.com/office/drawing/2014/main" id="{5AD708E2-A7E2-4D52-A0F7-9CB23122CA63}"/>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0" name="Rechthoek 79">
              <a:extLst>
                <a:ext uri="{FF2B5EF4-FFF2-40B4-BE49-F238E27FC236}">
                  <a16:creationId xmlns:a16="http://schemas.microsoft.com/office/drawing/2014/main" id="{071E772C-68F0-46A2-A7A8-F9A1ED98AC53}"/>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1" name="Rechthoek 80">
              <a:extLst>
                <a:ext uri="{FF2B5EF4-FFF2-40B4-BE49-F238E27FC236}">
                  <a16:creationId xmlns:a16="http://schemas.microsoft.com/office/drawing/2014/main" id="{A5D98152-DA71-4196-8DC7-35B274E6821C}"/>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2" name="Rechthoek 81">
              <a:extLst>
                <a:ext uri="{FF2B5EF4-FFF2-40B4-BE49-F238E27FC236}">
                  <a16:creationId xmlns:a16="http://schemas.microsoft.com/office/drawing/2014/main" id="{246655AC-E1BC-477D-B554-C586E3DCACF8}"/>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3" name="Rechthoek 82">
              <a:extLst>
                <a:ext uri="{FF2B5EF4-FFF2-40B4-BE49-F238E27FC236}">
                  <a16:creationId xmlns:a16="http://schemas.microsoft.com/office/drawing/2014/main" id="{EA42BD67-1553-4AAB-81A1-AF7CA6030C13}"/>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4" name="Rechthoek 83">
              <a:extLst>
                <a:ext uri="{FF2B5EF4-FFF2-40B4-BE49-F238E27FC236}">
                  <a16:creationId xmlns:a16="http://schemas.microsoft.com/office/drawing/2014/main" id="{9C912707-9497-401A-BF0A-0E2FC2B1C018}"/>
                </a:ext>
              </a:extLst>
            </p:cNvPr>
            <p:cNvSpPr/>
            <p:nvPr userDrawn="1"/>
          </p:nvSpPr>
          <p:spPr>
            <a:xfrm>
              <a:off x="5964600"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7" y="7014546"/>
            <a:ext cx="3140325" cy="216909"/>
          </a:xfrm>
        </p:spPr>
        <p:txBody>
          <a:bodyPr/>
          <a:lstStyle/>
          <a:p>
            <a:fld id="{D83718FC-87E3-40A5-9626-12B1CF16B497}" type="datetime1">
              <a:rPr lang="nl-NL" smtClean="0"/>
              <a:pPr/>
              <a:t>10-5-2019</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7014546"/>
            <a:ext cx="6718797" cy="216909"/>
          </a:xfrm>
        </p:spPr>
        <p:txBody>
          <a:bodyPr/>
          <a:lstStyle/>
          <a:p>
            <a:r>
              <a:rPr lang="nl-NL"/>
              <a:t>&lt;Plaats hier je voettekst&gt;</a:t>
            </a:r>
          </a:p>
        </p:txBody>
      </p:sp>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521864" y="272177"/>
            <a:ext cx="11407336" cy="600744"/>
          </a:xfrm>
        </p:spPr>
        <p:txBody>
          <a:bodyPr/>
          <a:lstStyle>
            <a:lvl1pPr>
              <a:defRPr/>
            </a:lvl1pPr>
          </a:lstStyle>
          <a:p>
            <a:r>
              <a:rPr lang="nl-NL" noProof="0" dirty="0"/>
              <a:t>Plaats hier je titel</a:t>
            </a:r>
            <a:endParaRPr lang="nl-NL" dirty="0"/>
          </a:p>
        </p:txBody>
      </p:sp>
      <p:sp>
        <p:nvSpPr>
          <p:cNvPr id="3" name="tekst">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521864" y="1401494"/>
            <a:ext cx="5426486" cy="4451377"/>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Klik hier om een </a:t>
            </a:r>
            <a:r>
              <a:rPr lang="nl-NL" noProof="0" dirty="0" err="1"/>
              <a:t>bullet</a:t>
            </a:r>
            <a:r>
              <a:rPr lang="nl-NL" noProof="0" dirty="0"/>
              <a:t> te plaatsen. Andere </a:t>
            </a:r>
            <a:r>
              <a:rPr lang="nl-NL" noProof="0" dirty="0" err="1"/>
              <a:t>bullet</a:t>
            </a:r>
            <a:r>
              <a:rPr lang="nl-NL" noProof="0" dirty="0"/>
              <a:t> of tekststijl nodig? Gebruik het menu Tekstopmaak.</a:t>
            </a:r>
          </a:p>
          <a:p>
            <a:pPr lvl="1"/>
            <a:r>
              <a:rPr lang="nl-NL" noProof="0" dirty="0"/>
              <a:t>Sub-</a:t>
            </a:r>
            <a:r>
              <a:rPr lang="nl-NL" noProof="0" dirty="0" err="1"/>
              <a:t>bullet</a:t>
            </a:r>
            <a:endParaRPr lang="nl-NL" noProof="0" dirty="0"/>
          </a:p>
          <a:p>
            <a:pPr lvl="2"/>
            <a:r>
              <a:rPr lang="nl-NL" noProof="0" dirty="0"/>
              <a:t>Leestekst</a:t>
            </a:r>
          </a:p>
          <a:p>
            <a:pPr lvl="3"/>
            <a:r>
              <a:rPr lang="nl-NL" noProof="0" dirty="0"/>
              <a:t>Subtitel</a:t>
            </a:r>
          </a:p>
          <a:p>
            <a:pPr lvl="4"/>
            <a:r>
              <a:rPr lang="nl-NL" noProof="0" dirty="0"/>
              <a:t>Numerieke </a:t>
            </a:r>
            <a:r>
              <a:rPr lang="nl-NL" noProof="0" dirty="0" err="1"/>
              <a:t>bullet</a:t>
            </a:r>
            <a:endParaRPr lang="nl-NL" noProof="0" dirty="0"/>
          </a:p>
          <a:p>
            <a:pPr lvl="5"/>
            <a:r>
              <a:rPr lang="nl-NL" noProof="0" dirty="0" err="1"/>
              <a:t>Bullet</a:t>
            </a:r>
            <a:endParaRPr lang="nl-NL" noProof="0" dirty="0"/>
          </a:p>
          <a:p>
            <a:pPr lvl="6"/>
            <a:r>
              <a:rPr lang="nl-NL" noProof="0" dirty="0"/>
              <a:t>Sub-</a:t>
            </a:r>
            <a:r>
              <a:rPr lang="nl-NL" noProof="0" dirty="0" err="1"/>
              <a:t>bullet</a:t>
            </a:r>
            <a:endParaRPr lang="nl-NL" noProof="0" dirty="0"/>
          </a:p>
          <a:p>
            <a:pPr lvl="7"/>
            <a:r>
              <a:rPr lang="nl-NL" noProof="0" dirty="0"/>
              <a:t>Leestekst</a:t>
            </a:r>
          </a:p>
          <a:p>
            <a:pPr lvl="8"/>
            <a:r>
              <a:rPr lang="nl-NL" noProof="0" dirty="0"/>
              <a:t>Subtitel</a:t>
            </a:r>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4530247" y="-885712"/>
            <a:ext cx="3131537"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TEKST MET GRAFIEK (50%/ 50%)</a:t>
            </a:r>
          </a:p>
        </p:txBody>
      </p:sp>
      <p:sp>
        <p:nvSpPr>
          <p:cNvPr id="91" name="grafiek">
            <a:extLst>
              <a:ext uri="{FF2B5EF4-FFF2-40B4-BE49-F238E27FC236}">
                <a16:creationId xmlns:a16="http://schemas.microsoft.com/office/drawing/2014/main" id="{BDED734F-E8EE-4A40-A3B0-CCDA1D102C45}"/>
              </a:ext>
            </a:extLst>
          </p:cNvPr>
          <p:cNvSpPr>
            <a:spLocks noGrp="1"/>
          </p:cNvSpPr>
          <p:nvPr>
            <p:ph type="chart" sz="quarter" idx="14" hasCustomPrompt="1"/>
          </p:nvPr>
        </p:nvSpPr>
        <p:spPr>
          <a:xfrm>
            <a:off x="6227400" y="1401494"/>
            <a:ext cx="5437991" cy="4422432"/>
          </a:xfrm>
          <a:solidFill>
            <a:schemeClr val="bg1">
              <a:lumMod val="95000"/>
            </a:schemeClr>
          </a:solidFill>
        </p:spPr>
        <p:txBody>
          <a:bodyPr tIns="1620000"/>
          <a:lstStyle>
            <a:lvl1pPr marL="0" indent="0" algn="ctr">
              <a:spcBef>
                <a:spcPts val="0"/>
              </a:spcBef>
              <a:spcAft>
                <a:spcPts val="0"/>
              </a:spcAft>
              <a:buNone/>
              <a:defRPr sz="1050" b="1" baseline="0"/>
            </a:lvl1pPr>
          </a:lstStyle>
          <a:p>
            <a:r>
              <a:rPr lang="nl-NL" dirty="0"/>
              <a:t>Klik op onderstaand pictogram</a:t>
            </a:r>
            <a:br>
              <a:rPr lang="nl-NL" dirty="0"/>
            </a:br>
            <a:r>
              <a:rPr lang="nl-NL" dirty="0"/>
              <a:t>om een grafiek in te voegen</a:t>
            </a:r>
          </a:p>
        </p:txBody>
      </p:sp>
      <p:grpSp>
        <p:nvGrpSpPr>
          <p:cNvPr id="93" name="Instructie">
            <a:extLst>
              <a:ext uri="{FF2B5EF4-FFF2-40B4-BE49-F238E27FC236}">
                <a16:creationId xmlns:a16="http://schemas.microsoft.com/office/drawing/2014/main" id="{C9E001F6-3FBC-45DC-8207-6548440F7712}"/>
              </a:ext>
            </a:extLst>
          </p:cNvPr>
          <p:cNvGrpSpPr/>
          <p:nvPr userDrawn="1"/>
        </p:nvGrpSpPr>
        <p:grpSpPr>
          <a:xfrm>
            <a:off x="12389714" y="3046306"/>
            <a:ext cx="3183677" cy="2546619"/>
            <a:chOff x="12389714" y="4327164"/>
            <a:chExt cx="3183677" cy="2546619"/>
          </a:xfrm>
        </p:grpSpPr>
        <p:grpSp>
          <p:nvGrpSpPr>
            <p:cNvPr id="94" name="Meer informatie">
              <a:extLst>
                <a:ext uri="{FF2B5EF4-FFF2-40B4-BE49-F238E27FC236}">
                  <a16:creationId xmlns:a16="http://schemas.microsoft.com/office/drawing/2014/main" id="{7A1C1B78-6E2D-43F3-86BB-D14987A8AA27}"/>
                </a:ext>
              </a:extLst>
            </p:cNvPr>
            <p:cNvGrpSpPr/>
            <p:nvPr userDrawn="1"/>
          </p:nvGrpSpPr>
          <p:grpSpPr>
            <a:xfrm>
              <a:off x="12394875" y="6090510"/>
              <a:ext cx="3178515" cy="783273"/>
              <a:chOff x="-3741486" y="3359148"/>
              <a:chExt cx="3178515" cy="783273"/>
            </a:xfrm>
          </p:grpSpPr>
          <p:sp>
            <p:nvSpPr>
              <p:cNvPr id="132" name="Freeform 101">
                <a:extLst>
                  <a:ext uri="{FF2B5EF4-FFF2-40B4-BE49-F238E27FC236}">
                    <a16:creationId xmlns:a16="http://schemas.microsoft.com/office/drawing/2014/main" id="{16A53905-2267-4835-AA50-6145FC3B3FC9}"/>
                  </a:ext>
                </a:extLst>
              </p:cNvPr>
              <p:cNvSpPr>
                <a:spLocks noEditPoints="1"/>
              </p:cNvSpPr>
              <p:nvPr/>
            </p:nvSpPr>
            <p:spPr bwMode="auto">
              <a:xfrm>
                <a:off x="-3741486" y="3359148"/>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dirty="0"/>
              </a:p>
            </p:txBody>
          </p:sp>
          <p:sp>
            <p:nvSpPr>
              <p:cNvPr id="133" name="Rechthoek 132">
                <a:extLst>
                  <a:ext uri="{FF2B5EF4-FFF2-40B4-BE49-F238E27FC236}">
                    <a16:creationId xmlns:a16="http://schemas.microsoft.com/office/drawing/2014/main" id="{BBC55B4F-53EC-4FA0-9FA4-A2BA84E90F87}"/>
                  </a:ext>
                </a:extLst>
              </p:cNvPr>
              <p:cNvSpPr/>
              <p:nvPr userDrawn="1"/>
            </p:nvSpPr>
            <p:spPr>
              <a:xfrm>
                <a:off x="-3380966" y="3431177"/>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134" name="Rechte verbindingslijn 133">
                <a:extLst>
                  <a:ext uri="{FF2B5EF4-FFF2-40B4-BE49-F238E27FC236}">
                    <a16:creationId xmlns:a16="http://schemas.microsoft.com/office/drawing/2014/main" id="{501C72D5-9204-4357-8F61-286786591090}"/>
                  </a:ext>
                </a:extLst>
              </p:cNvPr>
              <p:cNvCxnSpPr>
                <a:cxnSpLocks/>
              </p:cNvCxnSpPr>
              <p:nvPr userDrawn="1"/>
            </p:nvCxnSpPr>
            <p:spPr>
              <a:xfrm>
                <a:off x="-3740987" y="4142421"/>
                <a:ext cx="3178016" cy="0"/>
              </a:xfrm>
              <a:prstGeom prst="line">
                <a:avLst/>
              </a:prstGeom>
              <a:noFill/>
              <a:ln w="3175" cap="flat" cmpd="sng" algn="ctr">
                <a:solidFill>
                  <a:schemeClr val="accent1"/>
                </a:solidFill>
                <a:prstDash val="solid"/>
              </a:ln>
              <a:effectLst/>
            </p:spPr>
          </p:cxnSp>
        </p:grpSp>
        <p:cxnSp>
          <p:nvCxnSpPr>
            <p:cNvPr id="95" name="Rechte verbindingslijn 94">
              <a:extLst>
                <a:ext uri="{FF2B5EF4-FFF2-40B4-BE49-F238E27FC236}">
                  <a16:creationId xmlns:a16="http://schemas.microsoft.com/office/drawing/2014/main" id="{E73A71B5-D298-408B-B81A-669EDBCB715C}"/>
                </a:ext>
              </a:extLst>
            </p:cNvPr>
            <p:cNvCxnSpPr>
              <a:cxnSpLocks/>
            </p:cNvCxnSpPr>
            <p:nvPr userDrawn="1"/>
          </p:nvCxnSpPr>
          <p:spPr>
            <a:xfrm>
              <a:off x="12395374" y="5963729"/>
              <a:ext cx="3178017" cy="0"/>
            </a:xfrm>
            <a:prstGeom prst="line">
              <a:avLst/>
            </a:prstGeom>
            <a:noFill/>
            <a:ln w="3175" cap="flat" cmpd="sng" algn="ctr">
              <a:solidFill>
                <a:schemeClr val="accent1"/>
              </a:solidFill>
              <a:prstDash val="solid"/>
            </a:ln>
            <a:effectLst/>
          </p:spPr>
        </p:cxnSp>
        <p:sp>
          <p:nvSpPr>
            <p:cNvPr id="96" name="Rechthoek 95">
              <a:extLst>
                <a:ext uri="{FF2B5EF4-FFF2-40B4-BE49-F238E27FC236}">
                  <a16:creationId xmlns:a16="http://schemas.microsoft.com/office/drawing/2014/main" id="{4F090187-74DB-4F08-B9D2-5A2495208D4F}"/>
                </a:ext>
              </a:extLst>
            </p:cNvPr>
            <p:cNvSpPr/>
            <p:nvPr userDrawn="1"/>
          </p:nvSpPr>
          <p:spPr>
            <a:xfrm>
              <a:off x="12395375" y="4327164"/>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Data van de Grafiek Bewerken</a:t>
              </a:r>
            </a:p>
          </p:txBody>
        </p:sp>
        <p:sp>
          <p:nvSpPr>
            <p:cNvPr id="97" name="Ovaal 96">
              <a:extLst>
                <a:ext uri="{FF2B5EF4-FFF2-40B4-BE49-F238E27FC236}">
                  <a16:creationId xmlns:a16="http://schemas.microsoft.com/office/drawing/2014/main" id="{56242B33-BB1A-4AC4-A7AF-6695B08F87DE}"/>
                </a:ext>
              </a:extLst>
            </p:cNvPr>
            <p:cNvSpPr/>
            <p:nvPr userDrawn="1"/>
          </p:nvSpPr>
          <p:spPr>
            <a:xfrm>
              <a:off x="12389714" y="470625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98" name="Rechte verbindingslijn 97">
              <a:extLst>
                <a:ext uri="{FF2B5EF4-FFF2-40B4-BE49-F238E27FC236}">
                  <a16:creationId xmlns:a16="http://schemas.microsoft.com/office/drawing/2014/main" id="{7E3C0BF9-E98E-44A9-8118-80E0DAB7D10E}"/>
                </a:ext>
              </a:extLst>
            </p:cNvPr>
            <p:cNvCxnSpPr>
              <a:cxnSpLocks/>
            </p:cNvCxnSpPr>
            <p:nvPr userDrawn="1"/>
          </p:nvCxnSpPr>
          <p:spPr>
            <a:xfrm>
              <a:off x="12395374" y="4584932"/>
              <a:ext cx="3178017" cy="0"/>
            </a:xfrm>
            <a:prstGeom prst="line">
              <a:avLst/>
            </a:prstGeom>
            <a:noFill/>
            <a:ln w="3175" cap="flat" cmpd="sng" algn="ctr">
              <a:solidFill>
                <a:schemeClr val="accent1"/>
              </a:solidFill>
              <a:prstDash val="solid"/>
            </a:ln>
            <a:effectLst/>
          </p:spPr>
        </p:cxnSp>
        <p:sp>
          <p:nvSpPr>
            <p:cNvPr id="99" name="Rechthoek 98">
              <a:extLst>
                <a:ext uri="{FF2B5EF4-FFF2-40B4-BE49-F238E27FC236}">
                  <a16:creationId xmlns:a16="http://schemas.microsoft.com/office/drawing/2014/main" id="{7CFB252F-FA08-4A37-88FC-077A1F4CE170}"/>
                </a:ext>
              </a:extLst>
            </p:cNvPr>
            <p:cNvSpPr/>
            <p:nvPr userDrawn="1"/>
          </p:nvSpPr>
          <p:spPr>
            <a:xfrm>
              <a:off x="12755395" y="4772316"/>
              <a:ext cx="2817995" cy="314439"/>
            </a:xfrm>
            <a:prstGeom prst="rect">
              <a:avLst/>
            </a:prstGeom>
            <a:noFill/>
            <a:ln w="25400" cap="flat" cmpd="sng" algn="ctr">
              <a:noFill/>
              <a:prstDash val="solid"/>
            </a:ln>
            <a:effectLst/>
          </p:spPr>
          <p:txBody>
            <a:bodyPr lIns="0" tIns="0" rIns="0" bIns="0" rtlCol="0" anchor="t"/>
            <a:lstStyle/>
            <a:p>
              <a:pPr lvl="0" fontAlgn="auto">
                <a:spcBef>
                  <a:spcPts val="0"/>
                </a:spcBef>
                <a:spcAft>
                  <a:spcPts val="0"/>
                </a:spcAft>
                <a:defRPr/>
              </a:pPr>
              <a:r>
                <a:rPr lang="nl-NL" sz="1100" kern="0" noProof="0" dirty="0">
                  <a:solidFill>
                    <a:schemeClr val="tx1"/>
                  </a:solidFill>
                  <a:latin typeface="+mn-lt"/>
                  <a:cs typeface="Segoe UI Light" panose="020B0502040204020203" pitchFamily="34" charset="0"/>
                </a:rPr>
                <a:t>Selecteer de grafiek, klik met de rechter muisknop en kies </a:t>
              </a:r>
              <a:r>
                <a:rPr lang="nl-NL" sz="1100" b="1" kern="0" noProof="0" dirty="0">
                  <a:solidFill>
                    <a:schemeClr val="tx1"/>
                  </a:solidFill>
                  <a:latin typeface="+mn-lt"/>
                  <a:cs typeface="Segoe UI Light" panose="020B0502040204020203" pitchFamily="34" charset="0"/>
                </a:rPr>
                <a:t>‘Gegevens bewerken’</a:t>
              </a:r>
            </a:p>
          </p:txBody>
        </p:sp>
        <p:grpSp>
          <p:nvGrpSpPr>
            <p:cNvPr id="100" name="Groep 99">
              <a:extLst>
                <a:ext uri="{FF2B5EF4-FFF2-40B4-BE49-F238E27FC236}">
                  <a16:creationId xmlns:a16="http://schemas.microsoft.com/office/drawing/2014/main" id="{5149F826-5473-4D84-B11A-B8FCED0BC60B}"/>
                </a:ext>
              </a:extLst>
            </p:cNvPr>
            <p:cNvGrpSpPr/>
            <p:nvPr userDrawn="1"/>
          </p:nvGrpSpPr>
          <p:grpSpPr>
            <a:xfrm>
              <a:off x="12755394" y="5222855"/>
              <a:ext cx="1714530" cy="639425"/>
              <a:chOff x="12757283" y="4365594"/>
              <a:chExt cx="1714530" cy="639425"/>
            </a:xfrm>
          </p:grpSpPr>
          <p:sp>
            <p:nvSpPr>
              <p:cNvPr id="101" name="Rechthoek 100">
                <a:extLst>
                  <a:ext uri="{FF2B5EF4-FFF2-40B4-BE49-F238E27FC236}">
                    <a16:creationId xmlns:a16="http://schemas.microsoft.com/office/drawing/2014/main" id="{4DBEFDC8-2B58-429A-A80F-BECE302BD12E}"/>
                  </a:ext>
                </a:extLst>
              </p:cNvPr>
              <p:cNvSpPr/>
              <p:nvPr userDrawn="1"/>
            </p:nvSpPr>
            <p:spPr>
              <a:xfrm>
                <a:off x="12757283" y="4365594"/>
                <a:ext cx="1626818"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02" name="Rechthoek 101">
                <a:extLst>
                  <a:ext uri="{FF2B5EF4-FFF2-40B4-BE49-F238E27FC236}">
                    <a16:creationId xmlns:a16="http://schemas.microsoft.com/office/drawing/2014/main" id="{D9C13CA8-362E-419F-8E5B-5423F1B8C43F}"/>
                  </a:ext>
                </a:extLst>
              </p:cNvPr>
              <p:cNvSpPr/>
              <p:nvPr userDrawn="1"/>
            </p:nvSpPr>
            <p:spPr>
              <a:xfrm>
                <a:off x="12768263" y="4676983"/>
                <a:ext cx="1609231"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03" name="Tekstvak 102">
                <a:extLst>
                  <a:ext uri="{FF2B5EF4-FFF2-40B4-BE49-F238E27FC236}">
                    <a16:creationId xmlns:a16="http://schemas.microsoft.com/office/drawing/2014/main" id="{38A87954-6B96-4840-99EE-473A13BF08BB}"/>
                  </a:ext>
                </a:extLst>
              </p:cNvPr>
              <p:cNvSpPr txBox="1"/>
              <p:nvPr userDrawn="1"/>
            </p:nvSpPr>
            <p:spPr>
              <a:xfrm>
                <a:off x="12997648" y="4404704"/>
                <a:ext cx="1248154" cy="216982"/>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900" b="0" kern="1200" noProof="0" dirty="0">
                    <a:solidFill>
                      <a:schemeClr val="tx1"/>
                    </a:solidFill>
                    <a:latin typeface="Arial" panose="020B0604020202020204" pitchFamily="34" charset="0"/>
                    <a:ea typeface="+mn-ea"/>
                    <a:cs typeface="Arial" panose="020B0604020202020204" pitchFamily="34" charset="0"/>
                  </a:rPr>
                  <a:t>Grafiektype wijzigen</a:t>
                </a:r>
              </a:p>
            </p:txBody>
          </p:sp>
          <p:sp>
            <p:nvSpPr>
              <p:cNvPr id="104" name="Tekstvak 103">
                <a:extLst>
                  <a:ext uri="{FF2B5EF4-FFF2-40B4-BE49-F238E27FC236}">
                    <a16:creationId xmlns:a16="http://schemas.microsoft.com/office/drawing/2014/main" id="{64EAE2DA-E998-42D4-AF66-6DC0D991A793}"/>
                  </a:ext>
                </a:extLst>
              </p:cNvPr>
              <p:cNvSpPr txBox="1"/>
              <p:nvPr userDrawn="1"/>
            </p:nvSpPr>
            <p:spPr>
              <a:xfrm>
                <a:off x="12984219" y="4725830"/>
                <a:ext cx="1274711" cy="216982"/>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900" b="0" kern="1200" noProof="0" dirty="0">
                    <a:solidFill>
                      <a:schemeClr val="tx1"/>
                    </a:solidFill>
                    <a:latin typeface="Arial" panose="020B0604020202020204" pitchFamily="34" charset="0"/>
                    <a:ea typeface="+mn-ea"/>
                    <a:cs typeface="Arial" panose="020B0604020202020204" pitchFamily="34" charset="0"/>
                  </a:rPr>
                  <a:t>Gegevens bewerken</a:t>
                </a:r>
              </a:p>
            </p:txBody>
          </p:sp>
          <p:pic>
            <p:nvPicPr>
              <p:cNvPr id="105" name="Picture 3">
                <a:extLst>
                  <a:ext uri="{FF2B5EF4-FFF2-40B4-BE49-F238E27FC236}">
                    <a16:creationId xmlns:a16="http://schemas.microsoft.com/office/drawing/2014/main" id="{2637CA94-7489-4D59-BA7C-0072F03D7793}"/>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4328727" y="477368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6" name="Groep 105">
                <a:extLst>
                  <a:ext uri="{FF2B5EF4-FFF2-40B4-BE49-F238E27FC236}">
                    <a16:creationId xmlns:a16="http://schemas.microsoft.com/office/drawing/2014/main" id="{E0F65D8A-932C-4FFE-8A7C-FCD741C254C1}"/>
                  </a:ext>
                </a:extLst>
              </p:cNvPr>
              <p:cNvGrpSpPr/>
              <p:nvPr userDrawn="1"/>
            </p:nvGrpSpPr>
            <p:grpSpPr>
              <a:xfrm>
                <a:off x="12831198" y="4432250"/>
                <a:ext cx="139861" cy="152244"/>
                <a:chOff x="12574450" y="6053892"/>
                <a:chExt cx="169232" cy="184215"/>
              </a:xfrm>
            </p:grpSpPr>
            <p:sp>
              <p:nvSpPr>
                <p:cNvPr id="129" name="Rechthoek 128">
                  <a:extLst>
                    <a:ext uri="{FF2B5EF4-FFF2-40B4-BE49-F238E27FC236}">
                      <a16:creationId xmlns:a16="http://schemas.microsoft.com/office/drawing/2014/main" id="{E4F2CAC6-C286-4619-9A46-94AF0F3B4813}"/>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dirty="0">
                    <a:solidFill>
                      <a:schemeClr val="tx2"/>
                    </a:solidFill>
                    <a:latin typeface="+mn-lt"/>
                  </a:endParaRPr>
                </a:p>
              </p:txBody>
            </p:sp>
            <p:sp>
              <p:nvSpPr>
                <p:cNvPr id="130" name="Rechthoek 129">
                  <a:extLst>
                    <a:ext uri="{FF2B5EF4-FFF2-40B4-BE49-F238E27FC236}">
                      <a16:creationId xmlns:a16="http://schemas.microsoft.com/office/drawing/2014/main" id="{FF309A0B-5266-403E-A702-BE9F65D24750}"/>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dirty="0">
                    <a:solidFill>
                      <a:schemeClr val="tx2"/>
                    </a:solidFill>
                    <a:latin typeface="+mn-lt"/>
                  </a:endParaRPr>
                </a:p>
              </p:txBody>
            </p:sp>
            <p:sp>
              <p:nvSpPr>
                <p:cNvPr id="131" name="Rechthoek 130">
                  <a:extLst>
                    <a:ext uri="{FF2B5EF4-FFF2-40B4-BE49-F238E27FC236}">
                      <a16:creationId xmlns:a16="http://schemas.microsoft.com/office/drawing/2014/main" id="{6473A50E-AE4B-43CE-8EC8-1620785C8D60}"/>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dirty="0">
                    <a:solidFill>
                      <a:schemeClr val="tx2"/>
                    </a:solidFill>
                    <a:latin typeface="+mn-lt"/>
                  </a:endParaRPr>
                </a:p>
              </p:txBody>
            </p:sp>
          </p:grpSp>
          <p:grpSp>
            <p:nvGrpSpPr>
              <p:cNvPr id="107" name="Groep 106">
                <a:extLst>
                  <a:ext uri="{FF2B5EF4-FFF2-40B4-BE49-F238E27FC236}">
                    <a16:creationId xmlns:a16="http://schemas.microsoft.com/office/drawing/2014/main" id="{A10A86B2-4771-4F86-94AC-EE55D2392979}"/>
                  </a:ext>
                </a:extLst>
              </p:cNvPr>
              <p:cNvGrpSpPr/>
              <p:nvPr userDrawn="1"/>
            </p:nvGrpSpPr>
            <p:grpSpPr>
              <a:xfrm>
                <a:off x="12831198" y="4748585"/>
                <a:ext cx="184916" cy="120210"/>
                <a:chOff x="8815516" y="1076284"/>
                <a:chExt cx="503174" cy="327105"/>
              </a:xfrm>
            </p:grpSpPr>
            <p:sp>
              <p:nvSpPr>
                <p:cNvPr id="108" name="Rechthoek 107">
                  <a:extLst>
                    <a:ext uri="{FF2B5EF4-FFF2-40B4-BE49-F238E27FC236}">
                      <a16:creationId xmlns:a16="http://schemas.microsoft.com/office/drawing/2014/main" id="{47F3F537-AC54-4DE4-9350-4910FCF53CEE}"/>
                    </a:ext>
                  </a:extLst>
                </p:cNvPr>
                <p:cNvSpPr/>
                <p:nvPr userDrawn="1"/>
              </p:nvSpPr>
              <p:spPr>
                <a:xfrm>
                  <a:off x="8815516" y="1133167"/>
                  <a:ext cx="372729" cy="23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nvGrpSpPr>
                <p:cNvPr id="109" name="Groep 108">
                  <a:extLst>
                    <a:ext uri="{FF2B5EF4-FFF2-40B4-BE49-F238E27FC236}">
                      <a16:creationId xmlns:a16="http://schemas.microsoft.com/office/drawing/2014/main" id="{E845CEF2-5548-4E42-8AF4-6F14ED3A3499}"/>
                    </a:ext>
                  </a:extLst>
                </p:cNvPr>
                <p:cNvGrpSpPr/>
                <p:nvPr userDrawn="1"/>
              </p:nvGrpSpPr>
              <p:grpSpPr>
                <a:xfrm>
                  <a:off x="8815517" y="1076284"/>
                  <a:ext cx="503173" cy="327105"/>
                  <a:chOff x="1351248" y="-683635"/>
                  <a:chExt cx="503173" cy="327105"/>
                </a:xfrm>
              </p:grpSpPr>
              <p:grpSp>
                <p:nvGrpSpPr>
                  <p:cNvPr id="110" name="Groep 109">
                    <a:extLst>
                      <a:ext uri="{FF2B5EF4-FFF2-40B4-BE49-F238E27FC236}">
                        <a16:creationId xmlns:a16="http://schemas.microsoft.com/office/drawing/2014/main" id="{E9E726B1-A7C6-4F14-9CAC-F4CD04BDDDF0}"/>
                      </a:ext>
                    </a:extLst>
                  </p:cNvPr>
                  <p:cNvGrpSpPr/>
                  <p:nvPr userDrawn="1"/>
                </p:nvGrpSpPr>
                <p:grpSpPr>
                  <a:xfrm>
                    <a:off x="1351248" y="-683635"/>
                    <a:ext cx="375186" cy="293652"/>
                    <a:chOff x="1094874" y="-884923"/>
                    <a:chExt cx="884668" cy="692417"/>
                  </a:xfrm>
                </p:grpSpPr>
                <p:sp>
                  <p:nvSpPr>
                    <p:cNvPr id="115" name="Rechthoek 114">
                      <a:extLst>
                        <a:ext uri="{FF2B5EF4-FFF2-40B4-BE49-F238E27FC236}">
                          <a16:creationId xmlns:a16="http://schemas.microsoft.com/office/drawing/2014/main" id="{CB7A4333-9006-4DEC-8C05-AB8BA2C89A46}"/>
                        </a:ext>
                      </a:extLst>
                    </p:cNvPr>
                    <p:cNvSpPr/>
                    <p:nvPr userDrawn="1"/>
                  </p:nvSpPr>
                  <p:spPr>
                    <a:xfrm>
                      <a:off x="1094874" y="-884923"/>
                      <a:ext cx="878304" cy="145579"/>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nvGrpSpPr>
                    <p:cNvPr id="116" name="Groep 115">
                      <a:extLst>
                        <a:ext uri="{FF2B5EF4-FFF2-40B4-BE49-F238E27FC236}">
                          <a16:creationId xmlns:a16="http://schemas.microsoft.com/office/drawing/2014/main" id="{BBDB74E0-95DA-4B1B-B0B5-526EB6020035}"/>
                        </a:ext>
                      </a:extLst>
                    </p:cNvPr>
                    <p:cNvGrpSpPr/>
                    <p:nvPr userDrawn="1"/>
                  </p:nvGrpSpPr>
                  <p:grpSpPr>
                    <a:xfrm>
                      <a:off x="1094874" y="-878306"/>
                      <a:ext cx="867364" cy="685800"/>
                      <a:chOff x="1094874" y="-878306"/>
                      <a:chExt cx="867364" cy="613611"/>
                    </a:xfrm>
                  </p:grpSpPr>
                  <p:cxnSp>
                    <p:nvCxnSpPr>
                      <p:cNvPr id="122" name="Rechte verbindingslijn 121">
                        <a:extLst>
                          <a:ext uri="{FF2B5EF4-FFF2-40B4-BE49-F238E27FC236}">
                            <a16:creationId xmlns:a16="http://schemas.microsoft.com/office/drawing/2014/main" id="{1F5CA13D-6259-465D-A375-8AADDDE629CC}"/>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3" name="Rechte verbindingslijn 122">
                        <a:extLst>
                          <a:ext uri="{FF2B5EF4-FFF2-40B4-BE49-F238E27FC236}">
                            <a16:creationId xmlns:a16="http://schemas.microsoft.com/office/drawing/2014/main" id="{F761B7E8-C0D2-4D72-A278-8D0AB0AC27A2}"/>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124" name="Groep 123">
                        <a:extLst>
                          <a:ext uri="{FF2B5EF4-FFF2-40B4-BE49-F238E27FC236}">
                            <a16:creationId xmlns:a16="http://schemas.microsoft.com/office/drawing/2014/main" id="{4E325CC0-D128-44F7-A915-260996265FAB}"/>
                          </a:ext>
                        </a:extLst>
                      </p:cNvPr>
                      <p:cNvGrpSpPr/>
                      <p:nvPr userDrawn="1"/>
                    </p:nvGrpSpPr>
                    <p:grpSpPr>
                      <a:xfrm>
                        <a:off x="1270535" y="-878306"/>
                        <a:ext cx="526983" cy="613611"/>
                        <a:chOff x="1270535" y="-745959"/>
                        <a:chExt cx="526983" cy="481264"/>
                      </a:xfrm>
                    </p:grpSpPr>
                    <p:cxnSp>
                      <p:nvCxnSpPr>
                        <p:cNvPr id="125" name="Rechte verbindingslijn 124">
                          <a:extLst>
                            <a:ext uri="{FF2B5EF4-FFF2-40B4-BE49-F238E27FC236}">
                              <a16:creationId xmlns:a16="http://schemas.microsoft.com/office/drawing/2014/main" id="{C7638D50-02D3-4B9D-A6A4-D1014B950C3B}"/>
                            </a:ext>
                          </a:extLst>
                        </p:cNvPr>
                        <p:cNvCxnSpPr>
                          <a:cxnSpLocks/>
                        </p:cNvCxnSpPr>
                        <p:nvPr userDrawn="1"/>
                      </p:nvCxnSpPr>
                      <p:spPr>
                        <a:xfrm>
                          <a:off x="1446196"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6" name="Rechte verbindingslijn 125">
                          <a:extLst>
                            <a:ext uri="{FF2B5EF4-FFF2-40B4-BE49-F238E27FC236}">
                              <a16:creationId xmlns:a16="http://schemas.microsoft.com/office/drawing/2014/main" id="{FC25F6D1-67A7-4D32-8D54-D5234326E527}"/>
                            </a:ext>
                          </a:extLst>
                        </p:cNvPr>
                        <p:cNvCxnSpPr>
                          <a:cxnSpLocks/>
                        </p:cNvCxnSpPr>
                        <p:nvPr userDrawn="1"/>
                      </p:nvCxnSpPr>
                      <p:spPr>
                        <a:xfrm>
                          <a:off x="1270535"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7" name="Rechte verbindingslijn 126">
                          <a:extLst>
                            <a:ext uri="{FF2B5EF4-FFF2-40B4-BE49-F238E27FC236}">
                              <a16:creationId xmlns:a16="http://schemas.microsoft.com/office/drawing/2014/main" id="{3D5DF2D7-D0A1-4107-A507-0C75344A26E9}"/>
                            </a:ext>
                          </a:extLst>
                        </p:cNvPr>
                        <p:cNvCxnSpPr>
                          <a:cxnSpLocks/>
                        </p:cNvCxnSpPr>
                        <p:nvPr userDrawn="1"/>
                      </p:nvCxnSpPr>
                      <p:spPr>
                        <a:xfrm>
                          <a:off x="1621857"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8" name="Rechte verbindingslijn 127">
                          <a:extLst>
                            <a:ext uri="{FF2B5EF4-FFF2-40B4-BE49-F238E27FC236}">
                              <a16:creationId xmlns:a16="http://schemas.microsoft.com/office/drawing/2014/main" id="{521D8DF3-8251-4453-9315-AC24AD6A8ADD}"/>
                            </a:ext>
                          </a:extLst>
                        </p:cNvPr>
                        <p:cNvCxnSpPr>
                          <a:cxnSpLocks/>
                        </p:cNvCxnSpPr>
                        <p:nvPr userDrawn="1"/>
                      </p:nvCxnSpPr>
                      <p:spPr>
                        <a:xfrm>
                          <a:off x="1797518"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117" name="Rechte verbindingslijn 116">
                      <a:extLst>
                        <a:ext uri="{FF2B5EF4-FFF2-40B4-BE49-F238E27FC236}">
                          <a16:creationId xmlns:a16="http://schemas.microsoft.com/office/drawing/2014/main" id="{28098B12-E9CD-4E38-8F60-278A86109DF3}"/>
                        </a:ext>
                      </a:extLst>
                    </p:cNvPr>
                    <p:cNvCxnSpPr>
                      <a:cxnSpLocks/>
                    </p:cNvCxnSpPr>
                    <p:nvPr userDrawn="1"/>
                  </p:nvCxnSpPr>
                  <p:spPr>
                    <a:xfrm flipH="1">
                      <a:off x="1098555" y="-192506"/>
                      <a:ext cx="880987" cy="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118" name="Groep 117">
                      <a:extLst>
                        <a:ext uri="{FF2B5EF4-FFF2-40B4-BE49-F238E27FC236}">
                          <a16:creationId xmlns:a16="http://schemas.microsoft.com/office/drawing/2014/main" id="{162FE508-906F-49AE-A86E-44E52136004B}"/>
                        </a:ext>
                      </a:extLst>
                    </p:cNvPr>
                    <p:cNvGrpSpPr/>
                    <p:nvPr userDrawn="1"/>
                  </p:nvGrpSpPr>
                  <p:grpSpPr>
                    <a:xfrm>
                      <a:off x="1094874" y="-607596"/>
                      <a:ext cx="878306" cy="276726"/>
                      <a:chOff x="1106905" y="-607596"/>
                      <a:chExt cx="878307" cy="276726"/>
                    </a:xfrm>
                  </p:grpSpPr>
                  <p:cxnSp>
                    <p:nvCxnSpPr>
                      <p:cNvPr id="119" name="Rechte verbindingslijn 118">
                        <a:extLst>
                          <a:ext uri="{FF2B5EF4-FFF2-40B4-BE49-F238E27FC236}">
                            <a16:creationId xmlns:a16="http://schemas.microsoft.com/office/drawing/2014/main" id="{5503EED9-B041-4F8A-B272-009E252CCF53}"/>
                          </a:ext>
                        </a:extLst>
                      </p:cNvPr>
                      <p:cNvCxnSpPr>
                        <a:cxnSpLocks/>
                      </p:cNvCxnSpPr>
                      <p:nvPr userDrawn="1"/>
                    </p:nvCxnSpPr>
                    <p:spPr>
                      <a:xfrm flipH="1">
                        <a:off x="1106905" y="-330870"/>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0" name="Rechte verbindingslijn 119">
                        <a:extLst>
                          <a:ext uri="{FF2B5EF4-FFF2-40B4-BE49-F238E27FC236}">
                            <a16:creationId xmlns:a16="http://schemas.microsoft.com/office/drawing/2014/main" id="{94E33E19-C581-40C2-ABEB-4BD42A33E9C1}"/>
                          </a:ext>
                        </a:extLst>
                      </p:cNvPr>
                      <p:cNvCxnSpPr>
                        <a:cxnSpLocks/>
                      </p:cNvCxnSpPr>
                      <p:nvPr userDrawn="1"/>
                    </p:nvCxnSpPr>
                    <p:spPr>
                      <a:xfrm flipH="1">
                        <a:off x="1106905" y="-469233"/>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1" name="Rechte verbindingslijn 120">
                        <a:extLst>
                          <a:ext uri="{FF2B5EF4-FFF2-40B4-BE49-F238E27FC236}">
                            <a16:creationId xmlns:a16="http://schemas.microsoft.com/office/drawing/2014/main" id="{7BD10776-A3E1-48E1-86CD-8CDD6A102B0F}"/>
                          </a:ext>
                        </a:extLst>
                      </p:cNvPr>
                      <p:cNvCxnSpPr>
                        <a:cxnSpLocks/>
                      </p:cNvCxnSpPr>
                      <p:nvPr userDrawn="1"/>
                    </p:nvCxnSpPr>
                    <p:spPr>
                      <a:xfrm flipH="1">
                        <a:off x="1106905" y="-607596"/>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grpSp>
                <p:nvGrpSpPr>
                  <p:cNvPr id="111" name="Groep 110">
                    <a:extLst>
                      <a:ext uri="{FF2B5EF4-FFF2-40B4-BE49-F238E27FC236}">
                        <a16:creationId xmlns:a16="http://schemas.microsoft.com/office/drawing/2014/main" id="{8B5AFAAA-DAD1-4662-9C8D-62732563B290}"/>
                      </a:ext>
                    </a:extLst>
                  </p:cNvPr>
                  <p:cNvGrpSpPr/>
                  <p:nvPr userDrawn="1"/>
                </p:nvGrpSpPr>
                <p:grpSpPr>
                  <a:xfrm rot="2700000">
                    <a:off x="1605871" y="-605080"/>
                    <a:ext cx="90079" cy="407021"/>
                    <a:chOff x="3130062" y="-817193"/>
                    <a:chExt cx="131884" cy="595920"/>
                  </a:xfrm>
                  <a:solidFill>
                    <a:srgbClr val="3399FF"/>
                  </a:solidFill>
                </p:grpSpPr>
                <p:sp>
                  <p:nvSpPr>
                    <p:cNvPr id="112" name="Rechthoek 111">
                      <a:extLst>
                        <a:ext uri="{FF2B5EF4-FFF2-40B4-BE49-F238E27FC236}">
                          <a16:creationId xmlns:a16="http://schemas.microsoft.com/office/drawing/2014/main" id="{880B84C0-5DE3-42E3-9EF9-49216969E428}"/>
                        </a:ext>
                      </a:extLst>
                    </p:cNvPr>
                    <p:cNvSpPr/>
                    <p:nvPr userDrawn="1"/>
                  </p:nvSpPr>
                  <p:spPr>
                    <a:xfrm>
                      <a:off x="3130062" y="-705979"/>
                      <a:ext cx="131884" cy="281354"/>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13" name="Rechthoek: afgeronde bovenhoeken 112">
                      <a:extLst>
                        <a:ext uri="{FF2B5EF4-FFF2-40B4-BE49-F238E27FC236}">
                          <a16:creationId xmlns:a16="http://schemas.microsoft.com/office/drawing/2014/main" id="{FE1C688C-1D06-4343-A0F7-B7B214ECF33A}"/>
                        </a:ext>
                      </a:extLst>
                    </p:cNvPr>
                    <p:cNvSpPr/>
                    <p:nvPr userDrawn="1"/>
                  </p:nvSpPr>
                  <p:spPr>
                    <a:xfrm>
                      <a:off x="3130063" y="-817193"/>
                      <a:ext cx="131883" cy="87615"/>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14" name="Gelijkbenige driehoek 113">
                      <a:extLst>
                        <a:ext uri="{FF2B5EF4-FFF2-40B4-BE49-F238E27FC236}">
                          <a16:creationId xmlns:a16="http://schemas.microsoft.com/office/drawing/2014/main" id="{26A48251-B39F-43D2-A5B4-8579A5A464C2}"/>
                        </a:ext>
                      </a:extLst>
                    </p:cNvPr>
                    <p:cNvSpPr/>
                    <p:nvPr userDrawn="1"/>
                  </p:nvSpPr>
                  <p:spPr>
                    <a:xfrm rot="10800000">
                      <a:off x="3130062" y="-401026"/>
                      <a:ext cx="131884"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grpSp>
        </p:grpSp>
      </p:grpSp>
      <p:grpSp>
        <p:nvGrpSpPr>
          <p:cNvPr id="135" name="Instructie">
            <a:extLst>
              <a:ext uri="{FF2B5EF4-FFF2-40B4-BE49-F238E27FC236}">
                <a16:creationId xmlns:a16="http://schemas.microsoft.com/office/drawing/2014/main" id="{015A3A78-3E5D-474B-8118-23BEB68D7F72}"/>
              </a:ext>
            </a:extLst>
          </p:cNvPr>
          <p:cNvGrpSpPr/>
          <p:nvPr userDrawn="1"/>
        </p:nvGrpSpPr>
        <p:grpSpPr>
          <a:xfrm>
            <a:off x="12391601" y="0"/>
            <a:ext cx="3183677" cy="2499789"/>
            <a:chOff x="12391601" y="0"/>
            <a:chExt cx="3183677" cy="2499789"/>
          </a:xfrm>
        </p:grpSpPr>
        <p:sp>
          <p:nvSpPr>
            <p:cNvPr id="136" name="Rechthoek 135">
              <a:extLst>
                <a:ext uri="{FF2B5EF4-FFF2-40B4-BE49-F238E27FC236}">
                  <a16:creationId xmlns:a16="http://schemas.microsoft.com/office/drawing/2014/main" id="{1EF28382-F5DA-4222-B10F-3C1A3B1D4D1B}"/>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Grafiek invoegen/veranderen</a:t>
              </a:r>
            </a:p>
          </p:txBody>
        </p:sp>
        <p:sp>
          <p:nvSpPr>
            <p:cNvPr id="137" name="Ovaal 136">
              <a:extLst>
                <a:ext uri="{FF2B5EF4-FFF2-40B4-BE49-F238E27FC236}">
                  <a16:creationId xmlns:a16="http://schemas.microsoft.com/office/drawing/2014/main" id="{E71F8945-6688-42DC-B6BB-F5523F38EAFD}"/>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38" name="Rechte verbindingslijn 137">
              <a:extLst>
                <a:ext uri="{FF2B5EF4-FFF2-40B4-BE49-F238E27FC236}">
                  <a16:creationId xmlns:a16="http://schemas.microsoft.com/office/drawing/2014/main" id="{E37094F8-B57D-4C64-B920-796D1AFC858E}"/>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139" name="Rechte verbindingslijn 138">
              <a:extLst>
                <a:ext uri="{FF2B5EF4-FFF2-40B4-BE49-F238E27FC236}">
                  <a16:creationId xmlns:a16="http://schemas.microsoft.com/office/drawing/2014/main" id="{82D6A188-7533-4E36-BA8C-7CFBBF1DFD9D}"/>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140" name="Rechthoek 139">
              <a:extLst>
                <a:ext uri="{FF2B5EF4-FFF2-40B4-BE49-F238E27FC236}">
                  <a16:creationId xmlns:a16="http://schemas.microsoft.com/office/drawing/2014/main" id="{03F6F256-BAED-42AD-B7CD-CD74E7CB538D}"/>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grafiek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grafiek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141" name="Ovaal 140">
              <a:extLst>
                <a:ext uri="{FF2B5EF4-FFF2-40B4-BE49-F238E27FC236}">
                  <a16:creationId xmlns:a16="http://schemas.microsoft.com/office/drawing/2014/main" id="{97A56B35-5EF6-4088-816C-CB973DBB0871}"/>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142" name="Rechthoek 141">
              <a:extLst>
                <a:ext uri="{FF2B5EF4-FFF2-40B4-BE49-F238E27FC236}">
                  <a16:creationId xmlns:a16="http://schemas.microsoft.com/office/drawing/2014/main" id="{1107F6C4-83ED-4B0A-BA8C-C2D85F7CD015}"/>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grafiek</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143" name="Groep 142">
              <a:extLst>
                <a:ext uri="{FF2B5EF4-FFF2-40B4-BE49-F238E27FC236}">
                  <a16:creationId xmlns:a16="http://schemas.microsoft.com/office/drawing/2014/main" id="{099C7953-056F-4CF9-B984-08C5D0BB378B}"/>
                </a:ext>
              </a:extLst>
            </p:cNvPr>
            <p:cNvGrpSpPr/>
            <p:nvPr userDrawn="1"/>
          </p:nvGrpSpPr>
          <p:grpSpPr>
            <a:xfrm>
              <a:off x="12757282" y="2184550"/>
              <a:ext cx="825500" cy="209550"/>
              <a:chOff x="13504624" y="2482850"/>
              <a:chExt cx="825500" cy="209550"/>
            </a:xfrm>
          </p:grpSpPr>
          <p:sp>
            <p:nvSpPr>
              <p:cNvPr id="149" name="Rechthoek 148">
                <a:extLst>
                  <a:ext uri="{FF2B5EF4-FFF2-40B4-BE49-F238E27FC236}">
                    <a16:creationId xmlns:a16="http://schemas.microsoft.com/office/drawing/2014/main" id="{7128E767-D7C4-4F0A-A11C-C36D78ABCA5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50" name="Rechte verbindingslijn 149">
                <a:extLst>
                  <a:ext uri="{FF2B5EF4-FFF2-40B4-BE49-F238E27FC236}">
                    <a16:creationId xmlns:a16="http://schemas.microsoft.com/office/drawing/2014/main" id="{0313D5C2-5876-407F-9A6B-82883BF4BF8C}"/>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51" name="Gelijkbenige driehoek 150">
                <a:extLst>
                  <a:ext uri="{FF2B5EF4-FFF2-40B4-BE49-F238E27FC236}">
                    <a16:creationId xmlns:a16="http://schemas.microsoft.com/office/drawing/2014/main" id="{81923B41-E4FE-4FEA-906E-82B89458B5D7}"/>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cxnSp>
          <p:nvCxnSpPr>
            <p:cNvPr id="144" name="Rechte verbindingslijn 143">
              <a:extLst>
                <a:ext uri="{FF2B5EF4-FFF2-40B4-BE49-F238E27FC236}">
                  <a16:creationId xmlns:a16="http://schemas.microsoft.com/office/drawing/2014/main" id="{8EB43433-97DE-4461-9FAE-0E382BE65EC6}"/>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145" name="Groep 144">
              <a:extLst>
                <a:ext uri="{FF2B5EF4-FFF2-40B4-BE49-F238E27FC236}">
                  <a16:creationId xmlns:a16="http://schemas.microsoft.com/office/drawing/2014/main" id="{F96A3E84-258C-4FDC-B46B-F7D1B2F335BB}"/>
                </a:ext>
              </a:extLst>
            </p:cNvPr>
            <p:cNvGrpSpPr/>
            <p:nvPr userDrawn="1"/>
          </p:nvGrpSpPr>
          <p:grpSpPr>
            <a:xfrm>
              <a:off x="12751697" y="1147804"/>
              <a:ext cx="289372" cy="314992"/>
              <a:chOff x="7322769" y="-310267"/>
              <a:chExt cx="289372" cy="314992"/>
            </a:xfrm>
          </p:grpSpPr>
          <p:sp>
            <p:nvSpPr>
              <p:cNvPr id="146" name="Rechthoek 145">
                <a:extLst>
                  <a:ext uri="{FF2B5EF4-FFF2-40B4-BE49-F238E27FC236}">
                    <a16:creationId xmlns:a16="http://schemas.microsoft.com/office/drawing/2014/main" id="{01475AE3-376C-47EE-83D5-684D16F77743}"/>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47" name="Rechthoek 146">
                <a:extLst>
                  <a:ext uri="{FF2B5EF4-FFF2-40B4-BE49-F238E27FC236}">
                    <a16:creationId xmlns:a16="http://schemas.microsoft.com/office/drawing/2014/main" id="{D4EE6DCE-B63B-434C-91ED-1587AF755CD2}"/>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48" name="Rechthoek 147">
                <a:extLst>
                  <a:ext uri="{FF2B5EF4-FFF2-40B4-BE49-F238E27FC236}">
                    <a16:creationId xmlns:a16="http://schemas.microsoft.com/office/drawing/2014/main" id="{792EC821-EC1B-45CD-AA31-A5174D9AEE25}"/>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pic>
        <p:nvPicPr>
          <p:cNvPr id="152" name="logo">
            <a:extLst>
              <a:ext uri="{FF2B5EF4-FFF2-40B4-BE49-F238E27FC236}">
                <a16:creationId xmlns:a16="http://schemas.microsoft.com/office/drawing/2014/main" id="{6E7B684F-DA32-4F63-9FF5-BE1122AA8987}"/>
              </a:ext>
            </a:extLst>
          </p:cNvPr>
          <p:cNvPicPr>
            <a:picLocks noChangeAspect="1"/>
          </p:cNvPicPr>
          <p:nvPr userDrawn="1"/>
        </p:nvPicPr>
        <p:blipFill>
          <a:blip r:embed="rId3" cstate="print">
            <a:extLst>
              <a:ext uri="{96DAC541-7B7A-43D3-8B79-37D633B846F1}">
                <asvg:svgBlip xmlns:asvg="http://schemas.microsoft.com/office/drawing/2016/SVG/main" xmlns="" r:embed="rId4"/>
              </a:ext>
            </a:extLst>
          </a:blip>
          <a:stretch>
            <a:fillRect/>
          </a:stretch>
        </p:blipFill>
        <p:spPr>
          <a:xfrm>
            <a:off x="10987093" y="6122145"/>
            <a:ext cx="952038" cy="482540"/>
          </a:xfrm>
          <a:prstGeom prst="rect">
            <a:avLst/>
          </a:prstGeom>
        </p:spPr>
      </p:pic>
      <p:sp>
        <p:nvSpPr>
          <p:cNvPr id="71" name="Onder balkje">
            <a:extLst>
              <a:ext uri="{FF2B5EF4-FFF2-40B4-BE49-F238E27FC236}">
                <a16:creationId xmlns:a16="http://schemas.microsoft.com/office/drawing/2014/main" id="{A4B100AB-4F9B-4A64-908F-0A386EE51625}"/>
              </a:ext>
            </a:extLst>
          </p:cNvPr>
          <p:cNvSpPr/>
          <p:nvPr userDrawn="1"/>
        </p:nvSpPr>
        <p:spPr>
          <a:xfrm>
            <a:off x="-2507" y="6785940"/>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6" name="Tijdelijke aanduiding voor dianummer 5">
            <a:extLst>
              <a:ext uri="{FF2B5EF4-FFF2-40B4-BE49-F238E27FC236}">
                <a16:creationId xmlns:a16="http://schemas.microsoft.com/office/drawing/2014/main" id="{FF854FE4-B0F5-4BD8-9188-4DC0CF882BB6}"/>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51911082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AFIEK (100%)">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7" y="6987129"/>
            <a:ext cx="3140325" cy="216909"/>
          </a:xfrm>
        </p:spPr>
        <p:txBody>
          <a:bodyPr/>
          <a:lstStyle/>
          <a:p>
            <a:fld id="{52D0356D-7438-4F4C-B928-6FFD0FE12AA2}" type="datetime1">
              <a:rPr lang="nl-NL" smtClean="0"/>
              <a:pPr/>
              <a:t>10-5-2019</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6987129"/>
            <a:ext cx="6718797" cy="216909"/>
          </a:xfrm>
        </p:spPr>
        <p:txBody>
          <a:bodyPr/>
          <a:lstStyle/>
          <a:p>
            <a:r>
              <a:rPr lang="nl-NL" dirty="0"/>
              <a:t>&lt;Plaats hier je voettekst&gt;</a:t>
            </a:r>
          </a:p>
        </p:txBody>
      </p:sp>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521863" y="272177"/>
            <a:ext cx="11146224" cy="600744"/>
          </a:xfrm>
        </p:spPr>
        <p:txBody>
          <a:bodyPr/>
          <a:lstStyle>
            <a:lvl1pPr>
              <a:defRPr/>
            </a:lvl1pPr>
          </a:lstStyle>
          <a:p>
            <a:r>
              <a:rPr lang="nl-NL" noProof="0" dirty="0"/>
              <a:t>Plaats hier je titel</a:t>
            </a:r>
            <a:endParaRPr lang="nl-NL" dirty="0"/>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5110534" y="-885712"/>
            <a:ext cx="1970962"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GRAFIEK (100%)</a:t>
            </a:r>
          </a:p>
        </p:txBody>
      </p:sp>
      <p:sp>
        <p:nvSpPr>
          <p:cNvPr id="91" name="grafiek">
            <a:extLst>
              <a:ext uri="{FF2B5EF4-FFF2-40B4-BE49-F238E27FC236}">
                <a16:creationId xmlns:a16="http://schemas.microsoft.com/office/drawing/2014/main" id="{BDED734F-E8EE-4A40-A3B0-CCDA1D102C45}"/>
              </a:ext>
            </a:extLst>
          </p:cNvPr>
          <p:cNvSpPr>
            <a:spLocks noGrp="1"/>
          </p:cNvSpPr>
          <p:nvPr>
            <p:ph type="chart" sz="quarter" idx="14" hasCustomPrompt="1"/>
          </p:nvPr>
        </p:nvSpPr>
        <p:spPr>
          <a:xfrm>
            <a:off x="521863" y="1388794"/>
            <a:ext cx="11133275" cy="4469349"/>
          </a:xfrm>
          <a:solidFill>
            <a:schemeClr val="bg1">
              <a:lumMod val="95000"/>
            </a:schemeClr>
          </a:solidFill>
        </p:spPr>
        <p:txBody>
          <a:bodyPr tIns="1620000"/>
          <a:lstStyle>
            <a:lvl1pPr marL="0" indent="0" algn="ctr">
              <a:spcBef>
                <a:spcPts val="0"/>
              </a:spcBef>
              <a:spcAft>
                <a:spcPts val="0"/>
              </a:spcAft>
              <a:buNone/>
              <a:defRPr sz="1050" b="1" baseline="0"/>
            </a:lvl1pPr>
          </a:lstStyle>
          <a:p>
            <a:r>
              <a:rPr lang="nl-NL" dirty="0"/>
              <a:t>Klik op onderstaand pictogram</a:t>
            </a:r>
            <a:br>
              <a:rPr lang="nl-NL" dirty="0"/>
            </a:br>
            <a:r>
              <a:rPr lang="nl-NL" dirty="0"/>
              <a:t>om een grafiek in te voegen</a:t>
            </a:r>
          </a:p>
        </p:txBody>
      </p:sp>
      <p:grpSp>
        <p:nvGrpSpPr>
          <p:cNvPr id="93" name="Instructie">
            <a:extLst>
              <a:ext uri="{FF2B5EF4-FFF2-40B4-BE49-F238E27FC236}">
                <a16:creationId xmlns:a16="http://schemas.microsoft.com/office/drawing/2014/main" id="{C9E001F6-3FBC-45DC-8207-6548440F7712}"/>
              </a:ext>
            </a:extLst>
          </p:cNvPr>
          <p:cNvGrpSpPr/>
          <p:nvPr userDrawn="1"/>
        </p:nvGrpSpPr>
        <p:grpSpPr>
          <a:xfrm>
            <a:off x="12389714" y="3046306"/>
            <a:ext cx="3183677" cy="2546619"/>
            <a:chOff x="12389714" y="4327164"/>
            <a:chExt cx="3183677" cy="2546619"/>
          </a:xfrm>
        </p:grpSpPr>
        <p:grpSp>
          <p:nvGrpSpPr>
            <p:cNvPr id="94" name="Meer informatie">
              <a:extLst>
                <a:ext uri="{FF2B5EF4-FFF2-40B4-BE49-F238E27FC236}">
                  <a16:creationId xmlns:a16="http://schemas.microsoft.com/office/drawing/2014/main" id="{7A1C1B78-6E2D-43F3-86BB-D14987A8AA27}"/>
                </a:ext>
              </a:extLst>
            </p:cNvPr>
            <p:cNvGrpSpPr/>
            <p:nvPr userDrawn="1"/>
          </p:nvGrpSpPr>
          <p:grpSpPr>
            <a:xfrm>
              <a:off x="12394875" y="6090510"/>
              <a:ext cx="3178515" cy="783273"/>
              <a:chOff x="-3741486" y="3359148"/>
              <a:chExt cx="3178515" cy="783273"/>
            </a:xfrm>
          </p:grpSpPr>
          <p:sp>
            <p:nvSpPr>
              <p:cNvPr id="132" name="Freeform 101">
                <a:extLst>
                  <a:ext uri="{FF2B5EF4-FFF2-40B4-BE49-F238E27FC236}">
                    <a16:creationId xmlns:a16="http://schemas.microsoft.com/office/drawing/2014/main" id="{16A53905-2267-4835-AA50-6145FC3B3FC9}"/>
                  </a:ext>
                </a:extLst>
              </p:cNvPr>
              <p:cNvSpPr>
                <a:spLocks noEditPoints="1"/>
              </p:cNvSpPr>
              <p:nvPr/>
            </p:nvSpPr>
            <p:spPr bwMode="auto">
              <a:xfrm>
                <a:off x="-3741486" y="3359148"/>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dirty="0"/>
              </a:p>
            </p:txBody>
          </p:sp>
          <p:sp>
            <p:nvSpPr>
              <p:cNvPr id="133" name="Rechthoek 132">
                <a:extLst>
                  <a:ext uri="{FF2B5EF4-FFF2-40B4-BE49-F238E27FC236}">
                    <a16:creationId xmlns:a16="http://schemas.microsoft.com/office/drawing/2014/main" id="{BBC55B4F-53EC-4FA0-9FA4-A2BA84E90F87}"/>
                  </a:ext>
                </a:extLst>
              </p:cNvPr>
              <p:cNvSpPr/>
              <p:nvPr userDrawn="1"/>
            </p:nvSpPr>
            <p:spPr>
              <a:xfrm>
                <a:off x="-3380966" y="3431177"/>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134" name="Rechte verbindingslijn 133">
                <a:extLst>
                  <a:ext uri="{FF2B5EF4-FFF2-40B4-BE49-F238E27FC236}">
                    <a16:creationId xmlns:a16="http://schemas.microsoft.com/office/drawing/2014/main" id="{501C72D5-9204-4357-8F61-286786591090}"/>
                  </a:ext>
                </a:extLst>
              </p:cNvPr>
              <p:cNvCxnSpPr>
                <a:cxnSpLocks/>
              </p:cNvCxnSpPr>
              <p:nvPr userDrawn="1"/>
            </p:nvCxnSpPr>
            <p:spPr>
              <a:xfrm>
                <a:off x="-3740987" y="4142421"/>
                <a:ext cx="3178016" cy="0"/>
              </a:xfrm>
              <a:prstGeom prst="line">
                <a:avLst/>
              </a:prstGeom>
              <a:noFill/>
              <a:ln w="3175" cap="flat" cmpd="sng" algn="ctr">
                <a:solidFill>
                  <a:schemeClr val="accent1"/>
                </a:solidFill>
                <a:prstDash val="solid"/>
              </a:ln>
              <a:effectLst/>
            </p:spPr>
          </p:cxnSp>
        </p:grpSp>
        <p:cxnSp>
          <p:nvCxnSpPr>
            <p:cNvPr id="95" name="Rechte verbindingslijn 94">
              <a:extLst>
                <a:ext uri="{FF2B5EF4-FFF2-40B4-BE49-F238E27FC236}">
                  <a16:creationId xmlns:a16="http://schemas.microsoft.com/office/drawing/2014/main" id="{E73A71B5-D298-408B-B81A-669EDBCB715C}"/>
                </a:ext>
              </a:extLst>
            </p:cNvPr>
            <p:cNvCxnSpPr>
              <a:cxnSpLocks/>
            </p:cNvCxnSpPr>
            <p:nvPr userDrawn="1"/>
          </p:nvCxnSpPr>
          <p:spPr>
            <a:xfrm>
              <a:off x="12395374" y="5963729"/>
              <a:ext cx="3178017" cy="0"/>
            </a:xfrm>
            <a:prstGeom prst="line">
              <a:avLst/>
            </a:prstGeom>
            <a:noFill/>
            <a:ln w="3175" cap="flat" cmpd="sng" algn="ctr">
              <a:solidFill>
                <a:schemeClr val="accent1"/>
              </a:solidFill>
              <a:prstDash val="solid"/>
            </a:ln>
            <a:effectLst/>
          </p:spPr>
        </p:cxnSp>
        <p:sp>
          <p:nvSpPr>
            <p:cNvPr id="96" name="Rechthoek 95">
              <a:extLst>
                <a:ext uri="{FF2B5EF4-FFF2-40B4-BE49-F238E27FC236}">
                  <a16:creationId xmlns:a16="http://schemas.microsoft.com/office/drawing/2014/main" id="{4F090187-74DB-4F08-B9D2-5A2495208D4F}"/>
                </a:ext>
              </a:extLst>
            </p:cNvPr>
            <p:cNvSpPr/>
            <p:nvPr userDrawn="1"/>
          </p:nvSpPr>
          <p:spPr>
            <a:xfrm>
              <a:off x="12395375" y="4327164"/>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Data van de Grafiek Bewerken</a:t>
              </a:r>
            </a:p>
          </p:txBody>
        </p:sp>
        <p:sp>
          <p:nvSpPr>
            <p:cNvPr id="97" name="Ovaal 96">
              <a:extLst>
                <a:ext uri="{FF2B5EF4-FFF2-40B4-BE49-F238E27FC236}">
                  <a16:creationId xmlns:a16="http://schemas.microsoft.com/office/drawing/2014/main" id="{56242B33-BB1A-4AC4-A7AF-6695B08F87DE}"/>
                </a:ext>
              </a:extLst>
            </p:cNvPr>
            <p:cNvSpPr/>
            <p:nvPr userDrawn="1"/>
          </p:nvSpPr>
          <p:spPr>
            <a:xfrm>
              <a:off x="12389714" y="470625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98" name="Rechte verbindingslijn 97">
              <a:extLst>
                <a:ext uri="{FF2B5EF4-FFF2-40B4-BE49-F238E27FC236}">
                  <a16:creationId xmlns:a16="http://schemas.microsoft.com/office/drawing/2014/main" id="{7E3C0BF9-E98E-44A9-8118-80E0DAB7D10E}"/>
                </a:ext>
              </a:extLst>
            </p:cNvPr>
            <p:cNvCxnSpPr>
              <a:cxnSpLocks/>
            </p:cNvCxnSpPr>
            <p:nvPr userDrawn="1"/>
          </p:nvCxnSpPr>
          <p:spPr>
            <a:xfrm>
              <a:off x="12395374" y="4584932"/>
              <a:ext cx="3178017" cy="0"/>
            </a:xfrm>
            <a:prstGeom prst="line">
              <a:avLst/>
            </a:prstGeom>
            <a:noFill/>
            <a:ln w="3175" cap="flat" cmpd="sng" algn="ctr">
              <a:solidFill>
                <a:schemeClr val="accent1"/>
              </a:solidFill>
              <a:prstDash val="solid"/>
            </a:ln>
            <a:effectLst/>
          </p:spPr>
        </p:cxnSp>
        <p:sp>
          <p:nvSpPr>
            <p:cNvPr id="99" name="Rechthoek 98">
              <a:extLst>
                <a:ext uri="{FF2B5EF4-FFF2-40B4-BE49-F238E27FC236}">
                  <a16:creationId xmlns:a16="http://schemas.microsoft.com/office/drawing/2014/main" id="{7CFB252F-FA08-4A37-88FC-077A1F4CE170}"/>
                </a:ext>
              </a:extLst>
            </p:cNvPr>
            <p:cNvSpPr/>
            <p:nvPr userDrawn="1"/>
          </p:nvSpPr>
          <p:spPr>
            <a:xfrm>
              <a:off x="12755395" y="4772316"/>
              <a:ext cx="2817995" cy="314439"/>
            </a:xfrm>
            <a:prstGeom prst="rect">
              <a:avLst/>
            </a:prstGeom>
            <a:noFill/>
            <a:ln w="25400" cap="flat" cmpd="sng" algn="ctr">
              <a:noFill/>
              <a:prstDash val="solid"/>
            </a:ln>
            <a:effectLst/>
          </p:spPr>
          <p:txBody>
            <a:bodyPr lIns="0" tIns="0" rIns="0" bIns="0" rtlCol="0" anchor="t"/>
            <a:lstStyle/>
            <a:p>
              <a:pPr lvl="0" fontAlgn="auto">
                <a:spcBef>
                  <a:spcPts val="0"/>
                </a:spcBef>
                <a:spcAft>
                  <a:spcPts val="0"/>
                </a:spcAft>
                <a:defRPr/>
              </a:pPr>
              <a:r>
                <a:rPr lang="nl-NL" sz="1100" kern="0" noProof="0" dirty="0">
                  <a:solidFill>
                    <a:schemeClr val="tx1"/>
                  </a:solidFill>
                  <a:latin typeface="+mn-lt"/>
                  <a:cs typeface="Segoe UI Light" panose="020B0502040204020203" pitchFamily="34" charset="0"/>
                </a:rPr>
                <a:t>Selecteer de grafiek, klik met de rechter muisknop en kies </a:t>
              </a:r>
              <a:r>
                <a:rPr lang="nl-NL" sz="1100" b="1" kern="0" noProof="0" dirty="0">
                  <a:solidFill>
                    <a:schemeClr val="tx1"/>
                  </a:solidFill>
                  <a:latin typeface="+mn-lt"/>
                  <a:cs typeface="Segoe UI Light" panose="020B0502040204020203" pitchFamily="34" charset="0"/>
                </a:rPr>
                <a:t>‘Gegevens bewerken’</a:t>
              </a:r>
            </a:p>
          </p:txBody>
        </p:sp>
        <p:grpSp>
          <p:nvGrpSpPr>
            <p:cNvPr id="100" name="Groep 99">
              <a:extLst>
                <a:ext uri="{FF2B5EF4-FFF2-40B4-BE49-F238E27FC236}">
                  <a16:creationId xmlns:a16="http://schemas.microsoft.com/office/drawing/2014/main" id="{5149F826-5473-4D84-B11A-B8FCED0BC60B}"/>
                </a:ext>
              </a:extLst>
            </p:cNvPr>
            <p:cNvGrpSpPr/>
            <p:nvPr userDrawn="1"/>
          </p:nvGrpSpPr>
          <p:grpSpPr>
            <a:xfrm>
              <a:off x="12755394" y="5222855"/>
              <a:ext cx="1714530" cy="639425"/>
              <a:chOff x="12757283" y="4365594"/>
              <a:chExt cx="1714530" cy="639425"/>
            </a:xfrm>
          </p:grpSpPr>
          <p:sp>
            <p:nvSpPr>
              <p:cNvPr id="101" name="Rechthoek 100">
                <a:extLst>
                  <a:ext uri="{FF2B5EF4-FFF2-40B4-BE49-F238E27FC236}">
                    <a16:creationId xmlns:a16="http://schemas.microsoft.com/office/drawing/2014/main" id="{4DBEFDC8-2B58-429A-A80F-BECE302BD12E}"/>
                  </a:ext>
                </a:extLst>
              </p:cNvPr>
              <p:cNvSpPr/>
              <p:nvPr userDrawn="1"/>
            </p:nvSpPr>
            <p:spPr>
              <a:xfrm>
                <a:off x="12757283" y="4365594"/>
                <a:ext cx="1626818"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02" name="Rechthoek 101">
                <a:extLst>
                  <a:ext uri="{FF2B5EF4-FFF2-40B4-BE49-F238E27FC236}">
                    <a16:creationId xmlns:a16="http://schemas.microsoft.com/office/drawing/2014/main" id="{D9C13CA8-362E-419F-8E5B-5423F1B8C43F}"/>
                  </a:ext>
                </a:extLst>
              </p:cNvPr>
              <p:cNvSpPr/>
              <p:nvPr userDrawn="1"/>
            </p:nvSpPr>
            <p:spPr>
              <a:xfrm>
                <a:off x="12768263" y="4676983"/>
                <a:ext cx="1609231"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03" name="Tekstvak 102">
                <a:extLst>
                  <a:ext uri="{FF2B5EF4-FFF2-40B4-BE49-F238E27FC236}">
                    <a16:creationId xmlns:a16="http://schemas.microsoft.com/office/drawing/2014/main" id="{38A87954-6B96-4840-99EE-473A13BF08BB}"/>
                  </a:ext>
                </a:extLst>
              </p:cNvPr>
              <p:cNvSpPr txBox="1"/>
              <p:nvPr userDrawn="1"/>
            </p:nvSpPr>
            <p:spPr>
              <a:xfrm>
                <a:off x="12997648" y="4404704"/>
                <a:ext cx="1248154" cy="216982"/>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900" b="0" kern="1200" noProof="0" dirty="0">
                    <a:solidFill>
                      <a:schemeClr val="tx1"/>
                    </a:solidFill>
                    <a:latin typeface="Arial" panose="020B0604020202020204" pitchFamily="34" charset="0"/>
                    <a:ea typeface="+mn-ea"/>
                    <a:cs typeface="Arial" panose="020B0604020202020204" pitchFamily="34" charset="0"/>
                  </a:rPr>
                  <a:t>Grafiektype wijzigen</a:t>
                </a:r>
              </a:p>
            </p:txBody>
          </p:sp>
          <p:sp>
            <p:nvSpPr>
              <p:cNvPr id="104" name="Tekstvak 103">
                <a:extLst>
                  <a:ext uri="{FF2B5EF4-FFF2-40B4-BE49-F238E27FC236}">
                    <a16:creationId xmlns:a16="http://schemas.microsoft.com/office/drawing/2014/main" id="{64EAE2DA-E998-42D4-AF66-6DC0D991A793}"/>
                  </a:ext>
                </a:extLst>
              </p:cNvPr>
              <p:cNvSpPr txBox="1"/>
              <p:nvPr userDrawn="1"/>
            </p:nvSpPr>
            <p:spPr>
              <a:xfrm>
                <a:off x="12984219" y="4725830"/>
                <a:ext cx="1274711" cy="216982"/>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900" b="0" kern="1200" noProof="0" dirty="0">
                    <a:solidFill>
                      <a:schemeClr val="tx1"/>
                    </a:solidFill>
                    <a:latin typeface="Arial" panose="020B0604020202020204" pitchFamily="34" charset="0"/>
                    <a:ea typeface="+mn-ea"/>
                    <a:cs typeface="Arial" panose="020B0604020202020204" pitchFamily="34" charset="0"/>
                  </a:rPr>
                  <a:t>Gegevens bewerken</a:t>
                </a:r>
              </a:p>
            </p:txBody>
          </p:sp>
          <p:pic>
            <p:nvPicPr>
              <p:cNvPr id="105" name="Picture 3">
                <a:extLst>
                  <a:ext uri="{FF2B5EF4-FFF2-40B4-BE49-F238E27FC236}">
                    <a16:creationId xmlns:a16="http://schemas.microsoft.com/office/drawing/2014/main" id="{2637CA94-7489-4D59-BA7C-0072F03D7793}"/>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4328727" y="477368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6" name="Groep 105">
                <a:extLst>
                  <a:ext uri="{FF2B5EF4-FFF2-40B4-BE49-F238E27FC236}">
                    <a16:creationId xmlns:a16="http://schemas.microsoft.com/office/drawing/2014/main" id="{E0F65D8A-932C-4FFE-8A7C-FCD741C254C1}"/>
                  </a:ext>
                </a:extLst>
              </p:cNvPr>
              <p:cNvGrpSpPr/>
              <p:nvPr userDrawn="1"/>
            </p:nvGrpSpPr>
            <p:grpSpPr>
              <a:xfrm>
                <a:off x="12831198" y="4432250"/>
                <a:ext cx="139861" cy="152244"/>
                <a:chOff x="12574450" y="6053892"/>
                <a:chExt cx="169232" cy="184215"/>
              </a:xfrm>
            </p:grpSpPr>
            <p:sp>
              <p:nvSpPr>
                <p:cNvPr id="129" name="Rechthoek 128">
                  <a:extLst>
                    <a:ext uri="{FF2B5EF4-FFF2-40B4-BE49-F238E27FC236}">
                      <a16:creationId xmlns:a16="http://schemas.microsoft.com/office/drawing/2014/main" id="{E4F2CAC6-C286-4619-9A46-94AF0F3B4813}"/>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dirty="0">
                    <a:solidFill>
                      <a:schemeClr val="tx2"/>
                    </a:solidFill>
                    <a:latin typeface="+mn-lt"/>
                  </a:endParaRPr>
                </a:p>
              </p:txBody>
            </p:sp>
            <p:sp>
              <p:nvSpPr>
                <p:cNvPr id="130" name="Rechthoek 129">
                  <a:extLst>
                    <a:ext uri="{FF2B5EF4-FFF2-40B4-BE49-F238E27FC236}">
                      <a16:creationId xmlns:a16="http://schemas.microsoft.com/office/drawing/2014/main" id="{FF309A0B-5266-403E-A702-BE9F65D24750}"/>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dirty="0">
                    <a:solidFill>
                      <a:schemeClr val="tx2"/>
                    </a:solidFill>
                    <a:latin typeface="+mn-lt"/>
                  </a:endParaRPr>
                </a:p>
              </p:txBody>
            </p:sp>
            <p:sp>
              <p:nvSpPr>
                <p:cNvPr id="131" name="Rechthoek 130">
                  <a:extLst>
                    <a:ext uri="{FF2B5EF4-FFF2-40B4-BE49-F238E27FC236}">
                      <a16:creationId xmlns:a16="http://schemas.microsoft.com/office/drawing/2014/main" id="{6473A50E-AE4B-43CE-8EC8-1620785C8D60}"/>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dirty="0">
                    <a:solidFill>
                      <a:schemeClr val="tx2"/>
                    </a:solidFill>
                    <a:latin typeface="+mn-lt"/>
                  </a:endParaRPr>
                </a:p>
              </p:txBody>
            </p:sp>
          </p:grpSp>
          <p:grpSp>
            <p:nvGrpSpPr>
              <p:cNvPr id="107" name="Groep 106">
                <a:extLst>
                  <a:ext uri="{FF2B5EF4-FFF2-40B4-BE49-F238E27FC236}">
                    <a16:creationId xmlns:a16="http://schemas.microsoft.com/office/drawing/2014/main" id="{A10A86B2-4771-4F86-94AC-EE55D2392979}"/>
                  </a:ext>
                </a:extLst>
              </p:cNvPr>
              <p:cNvGrpSpPr/>
              <p:nvPr userDrawn="1"/>
            </p:nvGrpSpPr>
            <p:grpSpPr>
              <a:xfrm>
                <a:off x="12831198" y="4748585"/>
                <a:ext cx="184916" cy="120210"/>
                <a:chOff x="8815516" y="1076284"/>
                <a:chExt cx="503174" cy="327105"/>
              </a:xfrm>
            </p:grpSpPr>
            <p:sp>
              <p:nvSpPr>
                <p:cNvPr id="108" name="Rechthoek 107">
                  <a:extLst>
                    <a:ext uri="{FF2B5EF4-FFF2-40B4-BE49-F238E27FC236}">
                      <a16:creationId xmlns:a16="http://schemas.microsoft.com/office/drawing/2014/main" id="{47F3F537-AC54-4DE4-9350-4910FCF53CEE}"/>
                    </a:ext>
                  </a:extLst>
                </p:cNvPr>
                <p:cNvSpPr/>
                <p:nvPr userDrawn="1"/>
              </p:nvSpPr>
              <p:spPr>
                <a:xfrm>
                  <a:off x="8815516" y="1133167"/>
                  <a:ext cx="372729" cy="23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nvGrpSpPr>
                <p:cNvPr id="109" name="Groep 108">
                  <a:extLst>
                    <a:ext uri="{FF2B5EF4-FFF2-40B4-BE49-F238E27FC236}">
                      <a16:creationId xmlns:a16="http://schemas.microsoft.com/office/drawing/2014/main" id="{E845CEF2-5548-4E42-8AF4-6F14ED3A3499}"/>
                    </a:ext>
                  </a:extLst>
                </p:cNvPr>
                <p:cNvGrpSpPr/>
                <p:nvPr userDrawn="1"/>
              </p:nvGrpSpPr>
              <p:grpSpPr>
                <a:xfrm>
                  <a:off x="8815517" y="1076284"/>
                  <a:ext cx="503173" cy="327105"/>
                  <a:chOff x="1351248" y="-683635"/>
                  <a:chExt cx="503173" cy="327105"/>
                </a:xfrm>
              </p:grpSpPr>
              <p:grpSp>
                <p:nvGrpSpPr>
                  <p:cNvPr id="110" name="Groep 109">
                    <a:extLst>
                      <a:ext uri="{FF2B5EF4-FFF2-40B4-BE49-F238E27FC236}">
                        <a16:creationId xmlns:a16="http://schemas.microsoft.com/office/drawing/2014/main" id="{E9E726B1-A7C6-4F14-9CAC-F4CD04BDDDF0}"/>
                      </a:ext>
                    </a:extLst>
                  </p:cNvPr>
                  <p:cNvGrpSpPr/>
                  <p:nvPr userDrawn="1"/>
                </p:nvGrpSpPr>
                <p:grpSpPr>
                  <a:xfrm>
                    <a:off x="1351248" y="-683635"/>
                    <a:ext cx="375186" cy="293652"/>
                    <a:chOff x="1094874" y="-884923"/>
                    <a:chExt cx="884668" cy="692417"/>
                  </a:xfrm>
                </p:grpSpPr>
                <p:sp>
                  <p:nvSpPr>
                    <p:cNvPr id="115" name="Rechthoek 114">
                      <a:extLst>
                        <a:ext uri="{FF2B5EF4-FFF2-40B4-BE49-F238E27FC236}">
                          <a16:creationId xmlns:a16="http://schemas.microsoft.com/office/drawing/2014/main" id="{CB7A4333-9006-4DEC-8C05-AB8BA2C89A46}"/>
                        </a:ext>
                      </a:extLst>
                    </p:cNvPr>
                    <p:cNvSpPr/>
                    <p:nvPr userDrawn="1"/>
                  </p:nvSpPr>
                  <p:spPr>
                    <a:xfrm>
                      <a:off x="1094874" y="-884923"/>
                      <a:ext cx="878304" cy="145579"/>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nvGrpSpPr>
                    <p:cNvPr id="116" name="Groep 115">
                      <a:extLst>
                        <a:ext uri="{FF2B5EF4-FFF2-40B4-BE49-F238E27FC236}">
                          <a16:creationId xmlns:a16="http://schemas.microsoft.com/office/drawing/2014/main" id="{BBDB74E0-95DA-4B1B-B0B5-526EB6020035}"/>
                        </a:ext>
                      </a:extLst>
                    </p:cNvPr>
                    <p:cNvGrpSpPr/>
                    <p:nvPr userDrawn="1"/>
                  </p:nvGrpSpPr>
                  <p:grpSpPr>
                    <a:xfrm>
                      <a:off x="1094874" y="-878306"/>
                      <a:ext cx="867364" cy="685800"/>
                      <a:chOff x="1094874" y="-878306"/>
                      <a:chExt cx="867364" cy="613611"/>
                    </a:xfrm>
                  </p:grpSpPr>
                  <p:cxnSp>
                    <p:nvCxnSpPr>
                      <p:cNvPr id="122" name="Rechte verbindingslijn 121">
                        <a:extLst>
                          <a:ext uri="{FF2B5EF4-FFF2-40B4-BE49-F238E27FC236}">
                            <a16:creationId xmlns:a16="http://schemas.microsoft.com/office/drawing/2014/main" id="{1F5CA13D-6259-465D-A375-8AADDDE629CC}"/>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3" name="Rechte verbindingslijn 122">
                        <a:extLst>
                          <a:ext uri="{FF2B5EF4-FFF2-40B4-BE49-F238E27FC236}">
                            <a16:creationId xmlns:a16="http://schemas.microsoft.com/office/drawing/2014/main" id="{F761B7E8-C0D2-4D72-A278-8D0AB0AC27A2}"/>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124" name="Groep 123">
                        <a:extLst>
                          <a:ext uri="{FF2B5EF4-FFF2-40B4-BE49-F238E27FC236}">
                            <a16:creationId xmlns:a16="http://schemas.microsoft.com/office/drawing/2014/main" id="{4E325CC0-D128-44F7-A915-260996265FAB}"/>
                          </a:ext>
                        </a:extLst>
                      </p:cNvPr>
                      <p:cNvGrpSpPr/>
                      <p:nvPr userDrawn="1"/>
                    </p:nvGrpSpPr>
                    <p:grpSpPr>
                      <a:xfrm>
                        <a:off x="1270535" y="-878306"/>
                        <a:ext cx="526983" cy="613611"/>
                        <a:chOff x="1270535" y="-745959"/>
                        <a:chExt cx="526983" cy="481264"/>
                      </a:xfrm>
                    </p:grpSpPr>
                    <p:cxnSp>
                      <p:nvCxnSpPr>
                        <p:cNvPr id="125" name="Rechte verbindingslijn 124">
                          <a:extLst>
                            <a:ext uri="{FF2B5EF4-FFF2-40B4-BE49-F238E27FC236}">
                              <a16:creationId xmlns:a16="http://schemas.microsoft.com/office/drawing/2014/main" id="{C7638D50-02D3-4B9D-A6A4-D1014B950C3B}"/>
                            </a:ext>
                          </a:extLst>
                        </p:cNvPr>
                        <p:cNvCxnSpPr>
                          <a:cxnSpLocks/>
                        </p:cNvCxnSpPr>
                        <p:nvPr userDrawn="1"/>
                      </p:nvCxnSpPr>
                      <p:spPr>
                        <a:xfrm>
                          <a:off x="1446196"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6" name="Rechte verbindingslijn 125">
                          <a:extLst>
                            <a:ext uri="{FF2B5EF4-FFF2-40B4-BE49-F238E27FC236}">
                              <a16:creationId xmlns:a16="http://schemas.microsoft.com/office/drawing/2014/main" id="{FC25F6D1-67A7-4D32-8D54-D5234326E527}"/>
                            </a:ext>
                          </a:extLst>
                        </p:cNvPr>
                        <p:cNvCxnSpPr>
                          <a:cxnSpLocks/>
                        </p:cNvCxnSpPr>
                        <p:nvPr userDrawn="1"/>
                      </p:nvCxnSpPr>
                      <p:spPr>
                        <a:xfrm>
                          <a:off x="1270535"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7" name="Rechte verbindingslijn 126">
                          <a:extLst>
                            <a:ext uri="{FF2B5EF4-FFF2-40B4-BE49-F238E27FC236}">
                              <a16:creationId xmlns:a16="http://schemas.microsoft.com/office/drawing/2014/main" id="{3D5DF2D7-D0A1-4107-A507-0C75344A26E9}"/>
                            </a:ext>
                          </a:extLst>
                        </p:cNvPr>
                        <p:cNvCxnSpPr>
                          <a:cxnSpLocks/>
                        </p:cNvCxnSpPr>
                        <p:nvPr userDrawn="1"/>
                      </p:nvCxnSpPr>
                      <p:spPr>
                        <a:xfrm>
                          <a:off x="1621857"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8" name="Rechte verbindingslijn 127">
                          <a:extLst>
                            <a:ext uri="{FF2B5EF4-FFF2-40B4-BE49-F238E27FC236}">
                              <a16:creationId xmlns:a16="http://schemas.microsoft.com/office/drawing/2014/main" id="{521D8DF3-8251-4453-9315-AC24AD6A8ADD}"/>
                            </a:ext>
                          </a:extLst>
                        </p:cNvPr>
                        <p:cNvCxnSpPr>
                          <a:cxnSpLocks/>
                        </p:cNvCxnSpPr>
                        <p:nvPr userDrawn="1"/>
                      </p:nvCxnSpPr>
                      <p:spPr>
                        <a:xfrm>
                          <a:off x="1797518"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117" name="Rechte verbindingslijn 116">
                      <a:extLst>
                        <a:ext uri="{FF2B5EF4-FFF2-40B4-BE49-F238E27FC236}">
                          <a16:creationId xmlns:a16="http://schemas.microsoft.com/office/drawing/2014/main" id="{28098B12-E9CD-4E38-8F60-278A86109DF3}"/>
                        </a:ext>
                      </a:extLst>
                    </p:cNvPr>
                    <p:cNvCxnSpPr>
                      <a:cxnSpLocks/>
                    </p:cNvCxnSpPr>
                    <p:nvPr userDrawn="1"/>
                  </p:nvCxnSpPr>
                  <p:spPr>
                    <a:xfrm flipH="1">
                      <a:off x="1098555" y="-192506"/>
                      <a:ext cx="880987" cy="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118" name="Groep 117">
                      <a:extLst>
                        <a:ext uri="{FF2B5EF4-FFF2-40B4-BE49-F238E27FC236}">
                          <a16:creationId xmlns:a16="http://schemas.microsoft.com/office/drawing/2014/main" id="{162FE508-906F-49AE-A86E-44E52136004B}"/>
                        </a:ext>
                      </a:extLst>
                    </p:cNvPr>
                    <p:cNvGrpSpPr/>
                    <p:nvPr userDrawn="1"/>
                  </p:nvGrpSpPr>
                  <p:grpSpPr>
                    <a:xfrm>
                      <a:off x="1094874" y="-607596"/>
                      <a:ext cx="878306" cy="276726"/>
                      <a:chOff x="1106905" y="-607596"/>
                      <a:chExt cx="878307" cy="276726"/>
                    </a:xfrm>
                  </p:grpSpPr>
                  <p:cxnSp>
                    <p:nvCxnSpPr>
                      <p:cNvPr id="119" name="Rechte verbindingslijn 118">
                        <a:extLst>
                          <a:ext uri="{FF2B5EF4-FFF2-40B4-BE49-F238E27FC236}">
                            <a16:creationId xmlns:a16="http://schemas.microsoft.com/office/drawing/2014/main" id="{5503EED9-B041-4F8A-B272-009E252CCF53}"/>
                          </a:ext>
                        </a:extLst>
                      </p:cNvPr>
                      <p:cNvCxnSpPr>
                        <a:cxnSpLocks/>
                      </p:cNvCxnSpPr>
                      <p:nvPr userDrawn="1"/>
                    </p:nvCxnSpPr>
                    <p:spPr>
                      <a:xfrm flipH="1">
                        <a:off x="1106905" y="-330870"/>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0" name="Rechte verbindingslijn 119">
                        <a:extLst>
                          <a:ext uri="{FF2B5EF4-FFF2-40B4-BE49-F238E27FC236}">
                            <a16:creationId xmlns:a16="http://schemas.microsoft.com/office/drawing/2014/main" id="{94E33E19-C581-40C2-ABEB-4BD42A33E9C1}"/>
                          </a:ext>
                        </a:extLst>
                      </p:cNvPr>
                      <p:cNvCxnSpPr>
                        <a:cxnSpLocks/>
                      </p:cNvCxnSpPr>
                      <p:nvPr userDrawn="1"/>
                    </p:nvCxnSpPr>
                    <p:spPr>
                      <a:xfrm flipH="1">
                        <a:off x="1106905" y="-469233"/>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1" name="Rechte verbindingslijn 120">
                        <a:extLst>
                          <a:ext uri="{FF2B5EF4-FFF2-40B4-BE49-F238E27FC236}">
                            <a16:creationId xmlns:a16="http://schemas.microsoft.com/office/drawing/2014/main" id="{7BD10776-A3E1-48E1-86CD-8CDD6A102B0F}"/>
                          </a:ext>
                        </a:extLst>
                      </p:cNvPr>
                      <p:cNvCxnSpPr>
                        <a:cxnSpLocks/>
                      </p:cNvCxnSpPr>
                      <p:nvPr userDrawn="1"/>
                    </p:nvCxnSpPr>
                    <p:spPr>
                      <a:xfrm flipH="1">
                        <a:off x="1106905" y="-607596"/>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grpSp>
                <p:nvGrpSpPr>
                  <p:cNvPr id="111" name="Groep 110">
                    <a:extLst>
                      <a:ext uri="{FF2B5EF4-FFF2-40B4-BE49-F238E27FC236}">
                        <a16:creationId xmlns:a16="http://schemas.microsoft.com/office/drawing/2014/main" id="{8B5AFAAA-DAD1-4662-9C8D-62732563B290}"/>
                      </a:ext>
                    </a:extLst>
                  </p:cNvPr>
                  <p:cNvGrpSpPr/>
                  <p:nvPr userDrawn="1"/>
                </p:nvGrpSpPr>
                <p:grpSpPr>
                  <a:xfrm rot="2700000">
                    <a:off x="1605871" y="-605080"/>
                    <a:ext cx="90079" cy="407021"/>
                    <a:chOff x="3130062" y="-817193"/>
                    <a:chExt cx="131884" cy="595920"/>
                  </a:xfrm>
                  <a:solidFill>
                    <a:srgbClr val="3399FF"/>
                  </a:solidFill>
                </p:grpSpPr>
                <p:sp>
                  <p:nvSpPr>
                    <p:cNvPr id="112" name="Rechthoek 111">
                      <a:extLst>
                        <a:ext uri="{FF2B5EF4-FFF2-40B4-BE49-F238E27FC236}">
                          <a16:creationId xmlns:a16="http://schemas.microsoft.com/office/drawing/2014/main" id="{880B84C0-5DE3-42E3-9EF9-49216969E428}"/>
                        </a:ext>
                      </a:extLst>
                    </p:cNvPr>
                    <p:cNvSpPr/>
                    <p:nvPr userDrawn="1"/>
                  </p:nvSpPr>
                  <p:spPr>
                    <a:xfrm>
                      <a:off x="3130062" y="-705979"/>
                      <a:ext cx="131884" cy="281354"/>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13" name="Rechthoek: afgeronde bovenhoeken 112">
                      <a:extLst>
                        <a:ext uri="{FF2B5EF4-FFF2-40B4-BE49-F238E27FC236}">
                          <a16:creationId xmlns:a16="http://schemas.microsoft.com/office/drawing/2014/main" id="{FE1C688C-1D06-4343-A0F7-B7B214ECF33A}"/>
                        </a:ext>
                      </a:extLst>
                    </p:cNvPr>
                    <p:cNvSpPr/>
                    <p:nvPr userDrawn="1"/>
                  </p:nvSpPr>
                  <p:spPr>
                    <a:xfrm>
                      <a:off x="3130063" y="-817193"/>
                      <a:ext cx="131883" cy="87615"/>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14" name="Gelijkbenige driehoek 113">
                      <a:extLst>
                        <a:ext uri="{FF2B5EF4-FFF2-40B4-BE49-F238E27FC236}">
                          <a16:creationId xmlns:a16="http://schemas.microsoft.com/office/drawing/2014/main" id="{26A48251-B39F-43D2-A5B4-8579A5A464C2}"/>
                        </a:ext>
                      </a:extLst>
                    </p:cNvPr>
                    <p:cNvSpPr/>
                    <p:nvPr userDrawn="1"/>
                  </p:nvSpPr>
                  <p:spPr>
                    <a:xfrm rot="10800000">
                      <a:off x="3130062" y="-401026"/>
                      <a:ext cx="131884"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grpSp>
        </p:grpSp>
      </p:grpSp>
      <p:grpSp>
        <p:nvGrpSpPr>
          <p:cNvPr id="73" name="GRID" hidden="1">
            <a:extLst>
              <a:ext uri="{FF2B5EF4-FFF2-40B4-BE49-F238E27FC236}">
                <a16:creationId xmlns:a16="http://schemas.microsoft.com/office/drawing/2014/main" id="{A42AA2CB-EB2C-4371-99B2-FFE1C7ABC653}"/>
              </a:ext>
            </a:extLst>
          </p:cNvPr>
          <p:cNvGrpSpPr/>
          <p:nvPr userDrawn="1"/>
        </p:nvGrpSpPr>
        <p:grpSpPr>
          <a:xfrm>
            <a:off x="0" y="0"/>
            <a:ext cx="12192000" cy="6858000"/>
            <a:chOff x="0" y="0"/>
            <a:chExt cx="12192000" cy="6858000"/>
          </a:xfrm>
        </p:grpSpPr>
        <p:sp>
          <p:nvSpPr>
            <p:cNvPr id="74" name="Rechthoek 73">
              <a:extLst>
                <a:ext uri="{FF2B5EF4-FFF2-40B4-BE49-F238E27FC236}">
                  <a16:creationId xmlns:a16="http://schemas.microsoft.com/office/drawing/2014/main" id="{1B148C1F-0DC3-40A3-9ABA-60E3F85AE7F2}"/>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5" name="Rechthoek 74">
              <a:extLst>
                <a:ext uri="{FF2B5EF4-FFF2-40B4-BE49-F238E27FC236}">
                  <a16:creationId xmlns:a16="http://schemas.microsoft.com/office/drawing/2014/main" id="{73E3192B-3823-4A68-84E9-3C984563ED0B}"/>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6" name="Rechthoek 75">
              <a:extLst>
                <a:ext uri="{FF2B5EF4-FFF2-40B4-BE49-F238E27FC236}">
                  <a16:creationId xmlns:a16="http://schemas.microsoft.com/office/drawing/2014/main" id="{9155171A-1727-48A0-9D0A-0D7C94E29723}"/>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7" name="Rechthoek 76">
              <a:extLst>
                <a:ext uri="{FF2B5EF4-FFF2-40B4-BE49-F238E27FC236}">
                  <a16:creationId xmlns:a16="http://schemas.microsoft.com/office/drawing/2014/main" id="{CED705F7-47C7-4D84-B9A4-EF4160028016}"/>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8" name="Rechthoek 77">
              <a:extLst>
                <a:ext uri="{FF2B5EF4-FFF2-40B4-BE49-F238E27FC236}">
                  <a16:creationId xmlns:a16="http://schemas.microsoft.com/office/drawing/2014/main" id="{51564711-4802-42AE-A003-604DAFEC66D6}"/>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9" name="Rechthoek 78">
              <a:extLst>
                <a:ext uri="{FF2B5EF4-FFF2-40B4-BE49-F238E27FC236}">
                  <a16:creationId xmlns:a16="http://schemas.microsoft.com/office/drawing/2014/main" id="{A33B453C-82AE-43AA-B3DA-4A9B0925A942}"/>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0" name="Rechthoek 79">
              <a:extLst>
                <a:ext uri="{FF2B5EF4-FFF2-40B4-BE49-F238E27FC236}">
                  <a16:creationId xmlns:a16="http://schemas.microsoft.com/office/drawing/2014/main" id="{C261EECC-4C34-4F17-AFB5-3CB1CC9E52EB}"/>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1" name="Rechthoek 80">
              <a:extLst>
                <a:ext uri="{FF2B5EF4-FFF2-40B4-BE49-F238E27FC236}">
                  <a16:creationId xmlns:a16="http://schemas.microsoft.com/office/drawing/2014/main" id="{DB7F3834-98C1-4824-95C1-84A4AD0BB102}"/>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2" name="Rechthoek 81">
              <a:extLst>
                <a:ext uri="{FF2B5EF4-FFF2-40B4-BE49-F238E27FC236}">
                  <a16:creationId xmlns:a16="http://schemas.microsoft.com/office/drawing/2014/main" id="{F3EA1BE1-E41D-4388-9B5A-48435EF2F41E}"/>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3" name="Rechthoek 82">
              <a:extLst>
                <a:ext uri="{FF2B5EF4-FFF2-40B4-BE49-F238E27FC236}">
                  <a16:creationId xmlns:a16="http://schemas.microsoft.com/office/drawing/2014/main" id="{9B706927-B552-461D-8CAB-7D27387C4669}"/>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4" name="Rechthoek 83">
              <a:extLst>
                <a:ext uri="{FF2B5EF4-FFF2-40B4-BE49-F238E27FC236}">
                  <a16:creationId xmlns:a16="http://schemas.microsoft.com/office/drawing/2014/main" id="{C1979472-D81B-43AA-9831-B5D13FD80B6F}"/>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5" name="Rechthoek 84">
              <a:extLst>
                <a:ext uri="{FF2B5EF4-FFF2-40B4-BE49-F238E27FC236}">
                  <a16:creationId xmlns:a16="http://schemas.microsoft.com/office/drawing/2014/main" id="{ED3B4A7B-F5C0-4103-8E58-E0D3779A2B72}"/>
                </a:ext>
              </a:extLst>
            </p:cNvPr>
            <p:cNvSpPr/>
            <p:nvPr userDrawn="1"/>
          </p:nvSpPr>
          <p:spPr>
            <a:xfrm>
              <a:off x="5964600"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grpSp>
        <p:nvGrpSpPr>
          <p:cNvPr id="135" name="Instructie">
            <a:extLst>
              <a:ext uri="{FF2B5EF4-FFF2-40B4-BE49-F238E27FC236}">
                <a16:creationId xmlns:a16="http://schemas.microsoft.com/office/drawing/2014/main" id="{015A3A78-3E5D-474B-8118-23BEB68D7F72}"/>
              </a:ext>
            </a:extLst>
          </p:cNvPr>
          <p:cNvGrpSpPr/>
          <p:nvPr userDrawn="1"/>
        </p:nvGrpSpPr>
        <p:grpSpPr>
          <a:xfrm>
            <a:off x="12391601" y="0"/>
            <a:ext cx="3183677" cy="2499789"/>
            <a:chOff x="12391601" y="0"/>
            <a:chExt cx="3183677" cy="2499789"/>
          </a:xfrm>
        </p:grpSpPr>
        <p:sp>
          <p:nvSpPr>
            <p:cNvPr id="136" name="Rechthoek 135">
              <a:extLst>
                <a:ext uri="{FF2B5EF4-FFF2-40B4-BE49-F238E27FC236}">
                  <a16:creationId xmlns:a16="http://schemas.microsoft.com/office/drawing/2014/main" id="{1EF28382-F5DA-4222-B10F-3C1A3B1D4D1B}"/>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Grafiek invoegen/veranderen</a:t>
              </a:r>
            </a:p>
          </p:txBody>
        </p:sp>
        <p:sp>
          <p:nvSpPr>
            <p:cNvPr id="137" name="Ovaal 136">
              <a:extLst>
                <a:ext uri="{FF2B5EF4-FFF2-40B4-BE49-F238E27FC236}">
                  <a16:creationId xmlns:a16="http://schemas.microsoft.com/office/drawing/2014/main" id="{E71F8945-6688-42DC-B6BB-F5523F38EAFD}"/>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38" name="Rechte verbindingslijn 137">
              <a:extLst>
                <a:ext uri="{FF2B5EF4-FFF2-40B4-BE49-F238E27FC236}">
                  <a16:creationId xmlns:a16="http://schemas.microsoft.com/office/drawing/2014/main" id="{E37094F8-B57D-4C64-B920-796D1AFC858E}"/>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139" name="Rechte verbindingslijn 138">
              <a:extLst>
                <a:ext uri="{FF2B5EF4-FFF2-40B4-BE49-F238E27FC236}">
                  <a16:creationId xmlns:a16="http://schemas.microsoft.com/office/drawing/2014/main" id="{82D6A188-7533-4E36-BA8C-7CFBBF1DFD9D}"/>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140" name="Rechthoek 139">
              <a:extLst>
                <a:ext uri="{FF2B5EF4-FFF2-40B4-BE49-F238E27FC236}">
                  <a16:creationId xmlns:a16="http://schemas.microsoft.com/office/drawing/2014/main" id="{03F6F256-BAED-42AD-B7CD-CD74E7CB538D}"/>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grafiek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grafiek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141" name="Ovaal 140">
              <a:extLst>
                <a:ext uri="{FF2B5EF4-FFF2-40B4-BE49-F238E27FC236}">
                  <a16:creationId xmlns:a16="http://schemas.microsoft.com/office/drawing/2014/main" id="{97A56B35-5EF6-4088-816C-CB973DBB0871}"/>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142" name="Rechthoek 141">
              <a:extLst>
                <a:ext uri="{FF2B5EF4-FFF2-40B4-BE49-F238E27FC236}">
                  <a16:creationId xmlns:a16="http://schemas.microsoft.com/office/drawing/2014/main" id="{1107F6C4-83ED-4B0A-BA8C-C2D85F7CD015}"/>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grafiek</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143" name="Groep 142">
              <a:extLst>
                <a:ext uri="{FF2B5EF4-FFF2-40B4-BE49-F238E27FC236}">
                  <a16:creationId xmlns:a16="http://schemas.microsoft.com/office/drawing/2014/main" id="{099C7953-056F-4CF9-B984-08C5D0BB378B}"/>
                </a:ext>
              </a:extLst>
            </p:cNvPr>
            <p:cNvGrpSpPr/>
            <p:nvPr userDrawn="1"/>
          </p:nvGrpSpPr>
          <p:grpSpPr>
            <a:xfrm>
              <a:off x="12757282" y="2184550"/>
              <a:ext cx="825500" cy="209550"/>
              <a:chOff x="13504624" y="2482850"/>
              <a:chExt cx="825500" cy="209550"/>
            </a:xfrm>
          </p:grpSpPr>
          <p:sp>
            <p:nvSpPr>
              <p:cNvPr id="149" name="Rechthoek 148">
                <a:extLst>
                  <a:ext uri="{FF2B5EF4-FFF2-40B4-BE49-F238E27FC236}">
                    <a16:creationId xmlns:a16="http://schemas.microsoft.com/office/drawing/2014/main" id="{7128E767-D7C4-4F0A-A11C-C36D78ABCA5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50" name="Rechte verbindingslijn 149">
                <a:extLst>
                  <a:ext uri="{FF2B5EF4-FFF2-40B4-BE49-F238E27FC236}">
                    <a16:creationId xmlns:a16="http://schemas.microsoft.com/office/drawing/2014/main" id="{0313D5C2-5876-407F-9A6B-82883BF4BF8C}"/>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51" name="Gelijkbenige driehoek 150">
                <a:extLst>
                  <a:ext uri="{FF2B5EF4-FFF2-40B4-BE49-F238E27FC236}">
                    <a16:creationId xmlns:a16="http://schemas.microsoft.com/office/drawing/2014/main" id="{81923B41-E4FE-4FEA-906E-82B89458B5D7}"/>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cxnSp>
          <p:nvCxnSpPr>
            <p:cNvPr id="144" name="Rechte verbindingslijn 143">
              <a:extLst>
                <a:ext uri="{FF2B5EF4-FFF2-40B4-BE49-F238E27FC236}">
                  <a16:creationId xmlns:a16="http://schemas.microsoft.com/office/drawing/2014/main" id="{8EB43433-97DE-4461-9FAE-0E382BE65EC6}"/>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145" name="Groep 144">
              <a:extLst>
                <a:ext uri="{FF2B5EF4-FFF2-40B4-BE49-F238E27FC236}">
                  <a16:creationId xmlns:a16="http://schemas.microsoft.com/office/drawing/2014/main" id="{F96A3E84-258C-4FDC-B46B-F7D1B2F335BB}"/>
                </a:ext>
              </a:extLst>
            </p:cNvPr>
            <p:cNvGrpSpPr/>
            <p:nvPr userDrawn="1"/>
          </p:nvGrpSpPr>
          <p:grpSpPr>
            <a:xfrm>
              <a:off x="12751697" y="1147804"/>
              <a:ext cx="289372" cy="314992"/>
              <a:chOff x="7322769" y="-310267"/>
              <a:chExt cx="289372" cy="314992"/>
            </a:xfrm>
          </p:grpSpPr>
          <p:sp>
            <p:nvSpPr>
              <p:cNvPr id="146" name="Rechthoek 145">
                <a:extLst>
                  <a:ext uri="{FF2B5EF4-FFF2-40B4-BE49-F238E27FC236}">
                    <a16:creationId xmlns:a16="http://schemas.microsoft.com/office/drawing/2014/main" id="{01475AE3-376C-47EE-83D5-684D16F77743}"/>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47" name="Rechthoek 146">
                <a:extLst>
                  <a:ext uri="{FF2B5EF4-FFF2-40B4-BE49-F238E27FC236}">
                    <a16:creationId xmlns:a16="http://schemas.microsoft.com/office/drawing/2014/main" id="{D4EE6DCE-B63B-434C-91ED-1587AF755CD2}"/>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48" name="Rechthoek 147">
                <a:extLst>
                  <a:ext uri="{FF2B5EF4-FFF2-40B4-BE49-F238E27FC236}">
                    <a16:creationId xmlns:a16="http://schemas.microsoft.com/office/drawing/2014/main" id="{792EC821-EC1B-45CD-AA31-A5174D9AEE25}"/>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pic>
        <p:nvPicPr>
          <p:cNvPr id="69" name="logo">
            <a:extLst>
              <a:ext uri="{FF2B5EF4-FFF2-40B4-BE49-F238E27FC236}">
                <a16:creationId xmlns:a16="http://schemas.microsoft.com/office/drawing/2014/main" id="{42489D6E-7153-4D41-A3CA-45094A5775A9}"/>
              </a:ext>
            </a:extLst>
          </p:cNvPr>
          <p:cNvPicPr>
            <a:picLocks noChangeAspect="1"/>
          </p:cNvPicPr>
          <p:nvPr userDrawn="1"/>
        </p:nvPicPr>
        <p:blipFill>
          <a:blip r:embed="rId3" cstate="print">
            <a:extLst>
              <a:ext uri="{96DAC541-7B7A-43D3-8B79-37D633B846F1}">
                <asvg:svgBlip xmlns:asvg="http://schemas.microsoft.com/office/drawing/2016/SVG/main" xmlns="" r:embed="rId4"/>
              </a:ext>
            </a:extLst>
          </a:blip>
          <a:stretch>
            <a:fillRect/>
          </a:stretch>
        </p:blipFill>
        <p:spPr>
          <a:xfrm>
            <a:off x="10987093" y="6122145"/>
            <a:ext cx="952038" cy="482540"/>
          </a:xfrm>
          <a:prstGeom prst="rect">
            <a:avLst/>
          </a:prstGeom>
        </p:spPr>
      </p:pic>
      <p:sp>
        <p:nvSpPr>
          <p:cNvPr id="71" name="Onder balkje">
            <a:extLst>
              <a:ext uri="{FF2B5EF4-FFF2-40B4-BE49-F238E27FC236}">
                <a16:creationId xmlns:a16="http://schemas.microsoft.com/office/drawing/2014/main" id="{A43B3275-0DAA-46DF-AA83-74A0CD51782F}"/>
              </a:ext>
            </a:extLst>
          </p:cNvPr>
          <p:cNvSpPr/>
          <p:nvPr userDrawn="1"/>
        </p:nvSpPr>
        <p:spPr>
          <a:xfrm>
            <a:off x="-2507" y="6785940"/>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7" name="Tijdelijke aanduiding voor dianummer 5">
            <a:extLst>
              <a:ext uri="{FF2B5EF4-FFF2-40B4-BE49-F238E27FC236}">
                <a16:creationId xmlns:a16="http://schemas.microsoft.com/office/drawing/2014/main" id="{59A8263C-BADD-4468-84A9-1E09DB414ECB}"/>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2060983555"/>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MET TABEL (50%/ 50%)">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7" y="7020856"/>
            <a:ext cx="3140325" cy="216909"/>
          </a:xfrm>
        </p:spPr>
        <p:txBody>
          <a:bodyPr/>
          <a:lstStyle/>
          <a:p>
            <a:fld id="{3D8CA0CF-DC45-4204-8B98-D6A70B8CB5DA}" type="datetime1">
              <a:rPr lang="nl-NL" smtClean="0"/>
              <a:pPr/>
              <a:t>10-5-2019</a:t>
            </a:fld>
            <a:endParaRPr lang="nl-NL" dirty="0"/>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7020856"/>
            <a:ext cx="6718797" cy="216909"/>
          </a:xfrm>
        </p:spPr>
        <p:txBody>
          <a:bodyPr/>
          <a:lstStyle/>
          <a:p>
            <a:r>
              <a:rPr lang="nl-NL"/>
              <a:t>&lt;Plaats hier je voettekst&gt;</a:t>
            </a:r>
          </a:p>
        </p:txBody>
      </p:sp>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521864" y="272177"/>
            <a:ext cx="11146223" cy="600744"/>
          </a:xfrm>
        </p:spPr>
        <p:txBody>
          <a:bodyPr/>
          <a:lstStyle>
            <a:lvl1pPr>
              <a:defRPr/>
            </a:lvl1pPr>
          </a:lstStyle>
          <a:p>
            <a:r>
              <a:rPr lang="nl-NL" noProof="0" dirty="0"/>
              <a:t>Plaats hier je titel</a:t>
            </a:r>
            <a:endParaRPr lang="nl-NL" dirty="0"/>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4639252" y="-885712"/>
            <a:ext cx="2913528"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TEKST MET TABEL (50%/ 50%)</a:t>
            </a:r>
          </a:p>
        </p:txBody>
      </p:sp>
      <p:sp>
        <p:nvSpPr>
          <p:cNvPr id="152" name="tabel">
            <a:extLst>
              <a:ext uri="{FF2B5EF4-FFF2-40B4-BE49-F238E27FC236}">
                <a16:creationId xmlns:a16="http://schemas.microsoft.com/office/drawing/2014/main" id="{A53CAFF0-6C2E-4CED-9470-8DA99266AE50}"/>
              </a:ext>
            </a:extLst>
          </p:cNvPr>
          <p:cNvSpPr>
            <a:spLocks noGrp="1"/>
          </p:cNvSpPr>
          <p:nvPr>
            <p:ph type="tbl" sz="quarter" idx="14" hasCustomPrompt="1"/>
          </p:nvPr>
        </p:nvSpPr>
        <p:spPr>
          <a:xfrm>
            <a:off x="6247711" y="1407861"/>
            <a:ext cx="5412132" cy="4454808"/>
          </a:xfrm>
          <a:solidFill>
            <a:schemeClr val="bg1">
              <a:lumMod val="95000"/>
            </a:schemeClr>
          </a:solidFill>
        </p:spPr>
        <p:txBody>
          <a:bodyPr tIns="1620000"/>
          <a:lstStyle>
            <a:lvl1pPr marL="0" indent="0" algn="ctr">
              <a:spcBef>
                <a:spcPts val="0"/>
              </a:spcBef>
              <a:spcAft>
                <a:spcPts val="0"/>
              </a:spcAft>
              <a:buNone/>
              <a:defRPr sz="1050" b="1"/>
            </a:lvl1pPr>
          </a:lstStyle>
          <a:p>
            <a:r>
              <a:rPr lang="nl-NL" dirty="0"/>
              <a:t>Klik op onderstaand pictogram</a:t>
            </a:r>
            <a:br>
              <a:rPr lang="nl-NL" dirty="0"/>
            </a:br>
            <a:r>
              <a:rPr lang="nl-NL" dirty="0"/>
              <a:t>om een tabel in te voegen</a:t>
            </a:r>
          </a:p>
        </p:txBody>
      </p:sp>
      <p:grpSp>
        <p:nvGrpSpPr>
          <p:cNvPr id="153" name="Instructie">
            <a:extLst>
              <a:ext uri="{FF2B5EF4-FFF2-40B4-BE49-F238E27FC236}">
                <a16:creationId xmlns:a16="http://schemas.microsoft.com/office/drawing/2014/main" id="{D8FA1774-32C6-44BB-B330-6554B0E7E12D}"/>
              </a:ext>
            </a:extLst>
          </p:cNvPr>
          <p:cNvGrpSpPr/>
          <p:nvPr userDrawn="1"/>
        </p:nvGrpSpPr>
        <p:grpSpPr>
          <a:xfrm>
            <a:off x="12391601" y="0"/>
            <a:ext cx="3183678" cy="3418198"/>
            <a:chOff x="12391601" y="0"/>
            <a:chExt cx="3183678" cy="3418198"/>
          </a:xfrm>
        </p:grpSpPr>
        <p:grpSp>
          <p:nvGrpSpPr>
            <p:cNvPr id="154" name="Meer informatie">
              <a:extLst>
                <a:ext uri="{FF2B5EF4-FFF2-40B4-BE49-F238E27FC236}">
                  <a16:creationId xmlns:a16="http://schemas.microsoft.com/office/drawing/2014/main" id="{7D53CC9C-CDBE-4DFB-AE21-4160803B4CD1}"/>
                </a:ext>
              </a:extLst>
            </p:cNvPr>
            <p:cNvGrpSpPr/>
            <p:nvPr userDrawn="1"/>
          </p:nvGrpSpPr>
          <p:grpSpPr>
            <a:xfrm>
              <a:off x="12396764" y="2622893"/>
              <a:ext cx="3178515" cy="795305"/>
              <a:chOff x="-3741486" y="3347116"/>
              <a:chExt cx="3178515" cy="795305"/>
            </a:xfrm>
          </p:grpSpPr>
          <p:sp>
            <p:nvSpPr>
              <p:cNvPr id="176" name="Freeform 101">
                <a:extLst>
                  <a:ext uri="{FF2B5EF4-FFF2-40B4-BE49-F238E27FC236}">
                    <a16:creationId xmlns:a16="http://schemas.microsoft.com/office/drawing/2014/main" id="{B78FDC53-F231-49E7-A154-56F81091116F}"/>
                  </a:ext>
                </a:extLst>
              </p:cNvPr>
              <p:cNvSpPr>
                <a:spLocks noEditPoints="1"/>
              </p:cNvSpPr>
              <p:nvPr/>
            </p:nvSpPr>
            <p:spPr bwMode="auto">
              <a:xfrm>
                <a:off x="-3741486" y="3347116"/>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dirty="0"/>
              </a:p>
            </p:txBody>
          </p:sp>
          <p:sp>
            <p:nvSpPr>
              <p:cNvPr id="177" name="Rechthoek 176">
                <a:extLst>
                  <a:ext uri="{FF2B5EF4-FFF2-40B4-BE49-F238E27FC236}">
                    <a16:creationId xmlns:a16="http://schemas.microsoft.com/office/drawing/2014/main" id="{D40104D5-463A-4C56-920E-DB709D9672FD}"/>
                  </a:ext>
                </a:extLst>
              </p:cNvPr>
              <p:cNvSpPr/>
              <p:nvPr userDrawn="1"/>
            </p:nvSpPr>
            <p:spPr>
              <a:xfrm>
                <a:off x="-3380966" y="3419145"/>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178" name="Rechte verbindingslijn 177">
                <a:extLst>
                  <a:ext uri="{FF2B5EF4-FFF2-40B4-BE49-F238E27FC236}">
                    <a16:creationId xmlns:a16="http://schemas.microsoft.com/office/drawing/2014/main" id="{E9CD1AE4-DA73-4EC4-81C0-1F75EE829AA5}"/>
                  </a:ext>
                </a:extLst>
              </p:cNvPr>
              <p:cNvCxnSpPr>
                <a:cxnSpLocks/>
              </p:cNvCxnSpPr>
              <p:nvPr userDrawn="1"/>
            </p:nvCxnSpPr>
            <p:spPr>
              <a:xfrm>
                <a:off x="-3740987" y="4142421"/>
                <a:ext cx="3178016" cy="0"/>
              </a:xfrm>
              <a:prstGeom prst="line">
                <a:avLst/>
              </a:prstGeom>
              <a:noFill/>
              <a:ln w="3175" cap="flat" cmpd="sng" algn="ctr">
                <a:solidFill>
                  <a:schemeClr val="accent1"/>
                </a:solidFill>
                <a:prstDash val="solid"/>
              </a:ln>
              <a:effectLst/>
            </p:spPr>
          </p:cxnSp>
        </p:grpSp>
        <p:sp>
          <p:nvSpPr>
            <p:cNvPr id="155" name="Rechthoek 154">
              <a:extLst>
                <a:ext uri="{FF2B5EF4-FFF2-40B4-BE49-F238E27FC236}">
                  <a16:creationId xmlns:a16="http://schemas.microsoft.com/office/drawing/2014/main" id="{1D0DA284-6D84-4D36-B1B6-DB37B4EE58DE}"/>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Tabel invoegen/veranderen</a:t>
              </a:r>
            </a:p>
          </p:txBody>
        </p:sp>
        <p:sp>
          <p:nvSpPr>
            <p:cNvPr id="156" name="Ovaal 155">
              <a:extLst>
                <a:ext uri="{FF2B5EF4-FFF2-40B4-BE49-F238E27FC236}">
                  <a16:creationId xmlns:a16="http://schemas.microsoft.com/office/drawing/2014/main" id="{9F53628B-F530-4001-99B6-93A0F44C1D48}"/>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57" name="Rechte verbindingslijn 156">
              <a:extLst>
                <a:ext uri="{FF2B5EF4-FFF2-40B4-BE49-F238E27FC236}">
                  <a16:creationId xmlns:a16="http://schemas.microsoft.com/office/drawing/2014/main" id="{BA5E46A7-E4C0-420C-BD1B-206B69E2B01B}"/>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158" name="Rechte verbindingslijn 157">
              <a:extLst>
                <a:ext uri="{FF2B5EF4-FFF2-40B4-BE49-F238E27FC236}">
                  <a16:creationId xmlns:a16="http://schemas.microsoft.com/office/drawing/2014/main" id="{59953485-194D-42FF-82E6-0F30D398DDDD}"/>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159" name="Rechthoek 158">
              <a:extLst>
                <a:ext uri="{FF2B5EF4-FFF2-40B4-BE49-F238E27FC236}">
                  <a16:creationId xmlns:a16="http://schemas.microsoft.com/office/drawing/2014/main" id="{74094B7F-E9F2-4748-9700-863C8ED52479}"/>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tabel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tabel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160" name="Ovaal 159">
              <a:extLst>
                <a:ext uri="{FF2B5EF4-FFF2-40B4-BE49-F238E27FC236}">
                  <a16:creationId xmlns:a16="http://schemas.microsoft.com/office/drawing/2014/main" id="{234F4CA7-6E68-48F7-90A9-EA8ADB6F2D62}"/>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161" name="Rechthoek 160">
              <a:extLst>
                <a:ext uri="{FF2B5EF4-FFF2-40B4-BE49-F238E27FC236}">
                  <a16:creationId xmlns:a16="http://schemas.microsoft.com/office/drawing/2014/main" id="{79CA1389-B637-4556-96EE-0093988A463D}"/>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het gewenste aantal rijen en kolommen 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‘OK’</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162" name="Groep 161">
              <a:extLst>
                <a:ext uri="{FF2B5EF4-FFF2-40B4-BE49-F238E27FC236}">
                  <a16:creationId xmlns:a16="http://schemas.microsoft.com/office/drawing/2014/main" id="{36D3135C-9114-41E0-ACB5-71D213B1A776}"/>
                </a:ext>
              </a:extLst>
            </p:cNvPr>
            <p:cNvGrpSpPr/>
            <p:nvPr userDrawn="1"/>
          </p:nvGrpSpPr>
          <p:grpSpPr>
            <a:xfrm>
              <a:off x="12757282" y="2184550"/>
              <a:ext cx="825500" cy="209550"/>
              <a:chOff x="13504624" y="2482850"/>
              <a:chExt cx="825500" cy="209550"/>
            </a:xfrm>
          </p:grpSpPr>
          <p:sp>
            <p:nvSpPr>
              <p:cNvPr id="173" name="Rechthoek 172">
                <a:extLst>
                  <a:ext uri="{FF2B5EF4-FFF2-40B4-BE49-F238E27FC236}">
                    <a16:creationId xmlns:a16="http://schemas.microsoft.com/office/drawing/2014/main" id="{F466C695-CD09-4087-A78D-68D7B0B7730D}"/>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OK</a:t>
                </a:r>
              </a:p>
            </p:txBody>
          </p:sp>
          <p:cxnSp>
            <p:nvCxnSpPr>
              <p:cNvPr id="174" name="Rechte verbindingslijn 173">
                <a:extLst>
                  <a:ext uri="{FF2B5EF4-FFF2-40B4-BE49-F238E27FC236}">
                    <a16:creationId xmlns:a16="http://schemas.microsoft.com/office/drawing/2014/main" id="{D78B9D92-55AF-410D-9537-D703025B8E5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75" name="Gelijkbenige driehoek 174">
                <a:extLst>
                  <a:ext uri="{FF2B5EF4-FFF2-40B4-BE49-F238E27FC236}">
                    <a16:creationId xmlns:a16="http://schemas.microsoft.com/office/drawing/2014/main" id="{7A520EAA-77FA-4ED5-A4D4-3DE2F8285306}"/>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cxnSp>
          <p:nvCxnSpPr>
            <p:cNvPr id="163" name="Rechte verbindingslijn 162">
              <a:extLst>
                <a:ext uri="{FF2B5EF4-FFF2-40B4-BE49-F238E27FC236}">
                  <a16:creationId xmlns:a16="http://schemas.microsoft.com/office/drawing/2014/main" id="{65918623-D162-4D5A-9A47-3A7D5A1E0914}"/>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164" name="Tabel icoon">
              <a:extLst>
                <a:ext uri="{FF2B5EF4-FFF2-40B4-BE49-F238E27FC236}">
                  <a16:creationId xmlns:a16="http://schemas.microsoft.com/office/drawing/2014/main" id="{A6113588-03B7-4533-ADB2-D0A1084B39F1}"/>
                </a:ext>
              </a:extLst>
            </p:cNvPr>
            <p:cNvGrpSpPr/>
            <p:nvPr userDrawn="1"/>
          </p:nvGrpSpPr>
          <p:grpSpPr>
            <a:xfrm>
              <a:off x="12757283" y="1133664"/>
              <a:ext cx="375500" cy="339168"/>
              <a:chOff x="6072040" y="3376043"/>
              <a:chExt cx="1227920" cy="1109109"/>
            </a:xfrm>
          </p:grpSpPr>
          <p:sp>
            <p:nvSpPr>
              <p:cNvPr id="165" name="Rechthoek 164">
                <a:extLst>
                  <a:ext uri="{FF2B5EF4-FFF2-40B4-BE49-F238E27FC236}">
                    <a16:creationId xmlns:a16="http://schemas.microsoft.com/office/drawing/2014/main" id="{4AFCC203-FD5B-468F-99FB-D1E8E80EFAB9}"/>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66" name="Rechthoek 165">
                <a:extLst>
                  <a:ext uri="{FF2B5EF4-FFF2-40B4-BE49-F238E27FC236}">
                    <a16:creationId xmlns:a16="http://schemas.microsoft.com/office/drawing/2014/main" id="{41EFEE30-7FFC-401F-8547-9FBDA36DE4AC}"/>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cxnSp>
            <p:nvCxnSpPr>
              <p:cNvPr id="167" name="Rechte verbindingslijn 166">
                <a:extLst>
                  <a:ext uri="{FF2B5EF4-FFF2-40B4-BE49-F238E27FC236}">
                    <a16:creationId xmlns:a16="http://schemas.microsoft.com/office/drawing/2014/main" id="{B8972847-4D20-4203-B318-E85BAC05ED5B}"/>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68" name="Rechte verbindingslijn 167">
                <a:extLst>
                  <a:ext uri="{FF2B5EF4-FFF2-40B4-BE49-F238E27FC236}">
                    <a16:creationId xmlns:a16="http://schemas.microsoft.com/office/drawing/2014/main" id="{F1C4E8A1-E26F-447E-9920-D066950EFDCE}"/>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69" name="Rechte verbindingslijn 168">
                <a:extLst>
                  <a:ext uri="{FF2B5EF4-FFF2-40B4-BE49-F238E27FC236}">
                    <a16:creationId xmlns:a16="http://schemas.microsoft.com/office/drawing/2014/main" id="{92C262A0-EBDF-4F9B-BF6B-E48D21785575}"/>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70" name="Rechte verbindingslijn 169">
                <a:extLst>
                  <a:ext uri="{FF2B5EF4-FFF2-40B4-BE49-F238E27FC236}">
                    <a16:creationId xmlns:a16="http://schemas.microsoft.com/office/drawing/2014/main" id="{D4FE1558-6BE7-4FB4-BCDD-2FC1300DE2CE}"/>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71" name="Rechte verbindingslijn 170">
                <a:extLst>
                  <a:ext uri="{FF2B5EF4-FFF2-40B4-BE49-F238E27FC236}">
                    <a16:creationId xmlns:a16="http://schemas.microsoft.com/office/drawing/2014/main" id="{77DE6BDA-6F53-4F6F-883C-D71B322CD5EA}"/>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172" name="Rechthoek 171">
                <a:extLst>
                  <a:ext uri="{FF2B5EF4-FFF2-40B4-BE49-F238E27FC236}">
                    <a16:creationId xmlns:a16="http://schemas.microsoft.com/office/drawing/2014/main" id="{917903B9-C840-4B22-8332-0F6FF4E12BCE}"/>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pic>
        <p:nvPicPr>
          <p:cNvPr id="110" name="logo">
            <a:extLst>
              <a:ext uri="{FF2B5EF4-FFF2-40B4-BE49-F238E27FC236}">
                <a16:creationId xmlns:a16="http://schemas.microsoft.com/office/drawing/2014/main" id="{5A08214E-DF57-48EA-84B2-CA6EE2CD7BF9}"/>
              </a:ext>
            </a:extLst>
          </p:cNvPr>
          <p:cNvPicPr>
            <a:picLocks noChangeAspect="1"/>
          </p:cNvPicPr>
          <p:nvPr userDrawn="1"/>
        </p:nvPicPr>
        <p:blipFill>
          <a:blip r:embed="rId2" cstate="print">
            <a:extLst>
              <a:ext uri="{96DAC541-7B7A-43D3-8B79-37D633B846F1}">
                <asvg:svgBlip xmlns:asvg="http://schemas.microsoft.com/office/drawing/2016/SVG/main" xmlns="" r:embed="rId3"/>
              </a:ext>
            </a:extLst>
          </a:blip>
          <a:stretch>
            <a:fillRect/>
          </a:stretch>
        </p:blipFill>
        <p:spPr>
          <a:xfrm>
            <a:off x="10987093" y="6122145"/>
            <a:ext cx="952038" cy="482540"/>
          </a:xfrm>
          <a:prstGeom prst="rect">
            <a:avLst/>
          </a:prstGeom>
        </p:spPr>
      </p:pic>
      <p:grpSp>
        <p:nvGrpSpPr>
          <p:cNvPr id="38" name="GRID" hidden="1">
            <a:extLst>
              <a:ext uri="{FF2B5EF4-FFF2-40B4-BE49-F238E27FC236}">
                <a16:creationId xmlns:a16="http://schemas.microsoft.com/office/drawing/2014/main" id="{63091A87-E469-4741-AFAE-D9FE9D31606F}"/>
              </a:ext>
            </a:extLst>
          </p:cNvPr>
          <p:cNvGrpSpPr/>
          <p:nvPr userDrawn="1"/>
        </p:nvGrpSpPr>
        <p:grpSpPr>
          <a:xfrm>
            <a:off x="0" y="0"/>
            <a:ext cx="12192000" cy="6858000"/>
            <a:chOff x="0" y="0"/>
            <a:chExt cx="12192000" cy="6858000"/>
          </a:xfrm>
        </p:grpSpPr>
        <p:sp>
          <p:nvSpPr>
            <p:cNvPr id="39" name="Rechthoek 38">
              <a:extLst>
                <a:ext uri="{FF2B5EF4-FFF2-40B4-BE49-F238E27FC236}">
                  <a16:creationId xmlns:a16="http://schemas.microsoft.com/office/drawing/2014/main" id="{5A6E0E6B-9076-4747-B72A-CE6754E64B56}"/>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0" name="Rechthoek 39">
              <a:extLst>
                <a:ext uri="{FF2B5EF4-FFF2-40B4-BE49-F238E27FC236}">
                  <a16:creationId xmlns:a16="http://schemas.microsoft.com/office/drawing/2014/main" id="{76726127-9718-42DE-8B36-ACFA6484CDAD}"/>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1" name="Rechthoek 40">
              <a:extLst>
                <a:ext uri="{FF2B5EF4-FFF2-40B4-BE49-F238E27FC236}">
                  <a16:creationId xmlns:a16="http://schemas.microsoft.com/office/drawing/2014/main" id="{5C7B464E-EB02-44DE-B0EA-1B24AF5D234F}"/>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2" name="Rechthoek 41">
              <a:extLst>
                <a:ext uri="{FF2B5EF4-FFF2-40B4-BE49-F238E27FC236}">
                  <a16:creationId xmlns:a16="http://schemas.microsoft.com/office/drawing/2014/main" id="{73496353-1240-4E64-BED4-2A49E6244083}"/>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3" name="Rechthoek 42">
              <a:extLst>
                <a:ext uri="{FF2B5EF4-FFF2-40B4-BE49-F238E27FC236}">
                  <a16:creationId xmlns:a16="http://schemas.microsoft.com/office/drawing/2014/main" id="{A67ABC18-63E9-4A12-8233-B9211B2E9B3A}"/>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4" name="Rechthoek 43">
              <a:extLst>
                <a:ext uri="{FF2B5EF4-FFF2-40B4-BE49-F238E27FC236}">
                  <a16:creationId xmlns:a16="http://schemas.microsoft.com/office/drawing/2014/main" id="{89377A1B-9100-4765-8EBA-772D65451901}"/>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5" name="Rechthoek 44">
              <a:extLst>
                <a:ext uri="{FF2B5EF4-FFF2-40B4-BE49-F238E27FC236}">
                  <a16:creationId xmlns:a16="http://schemas.microsoft.com/office/drawing/2014/main" id="{99204BCB-084E-4A74-AFCC-C7FBCC293978}"/>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6" name="Rechthoek 45">
              <a:extLst>
                <a:ext uri="{FF2B5EF4-FFF2-40B4-BE49-F238E27FC236}">
                  <a16:creationId xmlns:a16="http://schemas.microsoft.com/office/drawing/2014/main" id="{ADD40E2F-10B1-4CA7-9ED6-3F3F72DF520E}"/>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7" name="Rechthoek 46">
              <a:extLst>
                <a:ext uri="{FF2B5EF4-FFF2-40B4-BE49-F238E27FC236}">
                  <a16:creationId xmlns:a16="http://schemas.microsoft.com/office/drawing/2014/main" id="{426073FA-9DF6-4303-80AD-06336912AA18}"/>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8" name="Rechthoek 47">
              <a:extLst>
                <a:ext uri="{FF2B5EF4-FFF2-40B4-BE49-F238E27FC236}">
                  <a16:creationId xmlns:a16="http://schemas.microsoft.com/office/drawing/2014/main" id="{9252037A-C515-44C2-A220-ABB721F5C4A5}"/>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9" name="Rechthoek 48">
              <a:extLst>
                <a:ext uri="{FF2B5EF4-FFF2-40B4-BE49-F238E27FC236}">
                  <a16:creationId xmlns:a16="http://schemas.microsoft.com/office/drawing/2014/main" id="{A06BB989-B0BE-45A8-8D37-EB49821A29C7}"/>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0" name="Rechthoek 49">
              <a:extLst>
                <a:ext uri="{FF2B5EF4-FFF2-40B4-BE49-F238E27FC236}">
                  <a16:creationId xmlns:a16="http://schemas.microsoft.com/office/drawing/2014/main" id="{7EE64E67-40EE-4FF9-AA93-4EDDC2C9A948}"/>
                </a:ext>
              </a:extLst>
            </p:cNvPr>
            <p:cNvSpPr/>
            <p:nvPr userDrawn="1"/>
          </p:nvSpPr>
          <p:spPr>
            <a:xfrm>
              <a:off x="5964600"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
        <p:nvSpPr>
          <p:cNvPr id="51" name="tekst">
            <a:extLst>
              <a:ext uri="{FF2B5EF4-FFF2-40B4-BE49-F238E27FC236}">
                <a16:creationId xmlns:a16="http://schemas.microsoft.com/office/drawing/2014/main" id="{2277963E-BB3D-4657-8FDB-59BC2A5ACE82}"/>
              </a:ext>
            </a:extLst>
          </p:cNvPr>
          <p:cNvSpPr>
            <a:spLocks noGrp="1"/>
          </p:cNvSpPr>
          <p:nvPr>
            <p:ph type="body" orient="vert" idx="1" hasCustomPrompt="1"/>
          </p:nvPr>
        </p:nvSpPr>
        <p:spPr>
          <a:xfrm>
            <a:off x="521864" y="1401494"/>
            <a:ext cx="5426486" cy="4451377"/>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a:t>Klik hier om een </a:t>
            </a:r>
            <a:r>
              <a:rPr lang="nl-NL" noProof="0" dirty="0" err="1"/>
              <a:t>bullet</a:t>
            </a:r>
            <a:r>
              <a:rPr lang="nl-NL" noProof="0" dirty="0"/>
              <a:t> te plaatsen. Andere </a:t>
            </a:r>
            <a:r>
              <a:rPr lang="nl-NL" noProof="0" dirty="0" err="1"/>
              <a:t>bullet</a:t>
            </a:r>
            <a:r>
              <a:rPr lang="nl-NL" noProof="0" dirty="0"/>
              <a:t> of tekststijl nodig? Gebruik het menu Tekstopmaak.</a:t>
            </a:r>
          </a:p>
          <a:p>
            <a:pPr lvl="1"/>
            <a:r>
              <a:rPr lang="nl-NL" noProof="0" dirty="0"/>
              <a:t>Sub-</a:t>
            </a:r>
            <a:r>
              <a:rPr lang="nl-NL" noProof="0" dirty="0" err="1"/>
              <a:t>bullet</a:t>
            </a:r>
            <a:endParaRPr lang="nl-NL" noProof="0" dirty="0"/>
          </a:p>
          <a:p>
            <a:pPr lvl="2"/>
            <a:r>
              <a:rPr lang="nl-NL" noProof="0" dirty="0"/>
              <a:t>Leestekst</a:t>
            </a:r>
          </a:p>
          <a:p>
            <a:pPr lvl="3"/>
            <a:r>
              <a:rPr lang="nl-NL" noProof="0" dirty="0"/>
              <a:t>Subtitel</a:t>
            </a:r>
          </a:p>
          <a:p>
            <a:pPr lvl="4"/>
            <a:r>
              <a:rPr lang="nl-NL" noProof="0" dirty="0"/>
              <a:t>Numerieke </a:t>
            </a:r>
            <a:r>
              <a:rPr lang="nl-NL" noProof="0" dirty="0" err="1"/>
              <a:t>bullet</a:t>
            </a:r>
            <a:endParaRPr lang="nl-NL" noProof="0" dirty="0"/>
          </a:p>
          <a:p>
            <a:pPr lvl="5"/>
            <a:r>
              <a:rPr lang="nl-NL" noProof="0" dirty="0" err="1"/>
              <a:t>Bullet</a:t>
            </a:r>
            <a:endParaRPr lang="nl-NL" noProof="0" dirty="0"/>
          </a:p>
          <a:p>
            <a:pPr lvl="6"/>
            <a:r>
              <a:rPr lang="nl-NL" noProof="0" dirty="0"/>
              <a:t>Sub-</a:t>
            </a:r>
            <a:r>
              <a:rPr lang="nl-NL" noProof="0" dirty="0" err="1"/>
              <a:t>bullet</a:t>
            </a:r>
            <a:endParaRPr lang="nl-NL" noProof="0" dirty="0"/>
          </a:p>
          <a:p>
            <a:pPr lvl="7"/>
            <a:r>
              <a:rPr lang="nl-NL" noProof="0" dirty="0"/>
              <a:t>Leestekst</a:t>
            </a:r>
          </a:p>
          <a:p>
            <a:pPr lvl="8"/>
            <a:r>
              <a:rPr lang="nl-NL" noProof="0" dirty="0"/>
              <a:t>Subtitel</a:t>
            </a:r>
          </a:p>
        </p:txBody>
      </p:sp>
      <p:sp>
        <p:nvSpPr>
          <p:cNvPr id="53" name="Onder balkje">
            <a:extLst>
              <a:ext uri="{FF2B5EF4-FFF2-40B4-BE49-F238E27FC236}">
                <a16:creationId xmlns:a16="http://schemas.microsoft.com/office/drawing/2014/main" id="{11CB7B56-D687-4517-BBBD-5752B48393E8}"/>
              </a:ext>
            </a:extLst>
          </p:cNvPr>
          <p:cNvSpPr/>
          <p:nvPr userDrawn="1"/>
        </p:nvSpPr>
        <p:spPr>
          <a:xfrm>
            <a:off x="-2507" y="6785940"/>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4" name="Tijdelijke aanduiding voor dianummer 5">
            <a:extLst>
              <a:ext uri="{FF2B5EF4-FFF2-40B4-BE49-F238E27FC236}">
                <a16:creationId xmlns:a16="http://schemas.microsoft.com/office/drawing/2014/main" id="{96F150C4-E3A4-40F1-9ED4-DC76B003B2EC}"/>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410426545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EL (100%)">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7" y="7007893"/>
            <a:ext cx="3140325" cy="216909"/>
          </a:xfrm>
        </p:spPr>
        <p:txBody>
          <a:bodyPr/>
          <a:lstStyle/>
          <a:p>
            <a:fld id="{C4137327-AE1E-4CB7-9266-8BA947517D52}" type="datetime1">
              <a:rPr lang="nl-NL" smtClean="0"/>
              <a:pPr/>
              <a:t>10-5-2019</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7007893"/>
            <a:ext cx="6718797" cy="216909"/>
          </a:xfrm>
        </p:spPr>
        <p:txBody>
          <a:bodyPr/>
          <a:lstStyle/>
          <a:p>
            <a:r>
              <a:rPr lang="nl-NL"/>
              <a:t>&lt;Plaats hier je voettekst&gt;</a:t>
            </a:r>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5219539" y="-885712"/>
            <a:ext cx="1752954" cy="548182"/>
          </a:xfrm>
          <a:prstGeom prst="rect">
            <a:avLst/>
          </a:prstGeom>
          <a:solidFill>
            <a:schemeClr val="bg1"/>
          </a:solidFill>
        </p:spPr>
        <p:txBody>
          <a:bodyPr wrap="none" lIns="360000" tIns="180000" rIns="360000" bIns="180000" rtlCol="0">
            <a:spAutoFit/>
          </a:bodyPr>
          <a:lstStyle/>
          <a:p>
            <a:pPr algn="ctr"/>
            <a:r>
              <a:rPr lang="nl-NL" sz="1200" b="0" spc="50" baseline="0" dirty="0">
                <a:solidFill>
                  <a:srgbClr val="212121"/>
                </a:solidFill>
                <a:latin typeface="+mn-lt"/>
                <a:cs typeface="Calibri" panose="020F0502020204030204" pitchFamily="34" charset="0"/>
              </a:rPr>
              <a:t>TABEL (100%)</a:t>
            </a:r>
          </a:p>
        </p:txBody>
      </p:sp>
      <p:sp>
        <p:nvSpPr>
          <p:cNvPr id="152" name="tabel">
            <a:extLst>
              <a:ext uri="{FF2B5EF4-FFF2-40B4-BE49-F238E27FC236}">
                <a16:creationId xmlns:a16="http://schemas.microsoft.com/office/drawing/2014/main" id="{A53CAFF0-6C2E-4CED-9470-8DA99266AE50}"/>
              </a:ext>
            </a:extLst>
          </p:cNvPr>
          <p:cNvSpPr>
            <a:spLocks noGrp="1"/>
          </p:cNvSpPr>
          <p:nvPr>
            <p:ph type="tbl" sz="quarter" idx="14" hasCustomPrompt="1"/>
          </p:nvPr>
        </p:nvSpPr>
        <p:spPr>
          <a:xfrm>
            <a:off x="516221" y="1395160"/>
            <a:ext cx="11143622" cy="4471547"/>
          </a:xfrm>
          <a:solidFill>
            <a:schemeClr val="bg1">
              <a:lumMod val="95000"/>
            </a:schemeClr>
          </a:solidFill>
        </p:spPr>
        <p:txBody>
          <a:bodyPr tIns="1620000"/>
          <a:lstStyle>
            <a:lvl1pPr marL="0" indent="0" algn="ctr">
              <a:spcBef>
                <a:spcPts val="0"/>
              </a:spcBef>
              <a:spcAft>
                <a:spcPts val="0"/>
              </a:spcAft>
              <a:buNone/>
              <a:defRPr sz="1050" b="1"/>
            </a:lvl1pPr>
          </a:lstStyle>
          <a:p>
            <a:r>
              <a:rPr lang="nl-NL" dirty="0"/>
              <a:t>Klik op onderstaand pictogram</a:t>
            </a:r>
            <a:br>
              <a:rPr lang="nl-NL" dirty="0"/>
            </a:br>
            <a:r>
              <a:rPr lang="nl-NL" dirty="0"/>
              <a:t>om een tabel in te voegen</a:t>
            </a:r>
          </a:p>
        </p:txBody>
      </p:sp>
      <p:grpSp>
        <p:nvGrpSpPr>
          <p:cNvPr id="153" name="Instructie">
            <a:extLst>
              <a:ext uri="{FF2B5EF4-FFF2-40B4-BE49-F238E27FC236}">
                <a16:creationId xmlns:a16="http://schemas.microsoft.com/office/drawing/2014/main" id="{D8FA1774-32C6-44BB-B330-6554B0E7E12D}"/>
              </a:ext>
            </a:extLst>
          </p:cNvPr>
          <p:cNvGrpSpPr/>
          <p:nvPr userDrawn="1"/>
        </p:nvGrpSpPr>
        <p:grpSpPr>
          <a:xfrm>
            <a:off x="12391601" y="0"/>
            <a:ext cx="3183678" cy="3418198"/>
            <a:chOff x="12391601" y="0"/>
            <a:chExt cx="3183678" cy="3418198"/>
          </a:xfrm>
        </p:grpSpPr>
        <p:grpSp>
          <p:nvGrpSpPr>
            <p:cNvPr id="154" name="Meer informatie">
              <a:extLst>
                <a:ext uri="{FF2B5EF4-FFF2-40B4-BE49-F238E27FC236}">
                  <a16:creationId xmlns:a16="http://schemas.microsoft.com/office/drawing/2014/main" id="{7D53CC9C-CDBE-4DFB-AE21-4160803B4CD1}"/>
                </a:ext>
              </a:extLst>
            </p:cNvPr>
            <p:cNvGrpSpPr/>
            <p:nvPr userDrawn="1"/>
          </p:nvGrpSpPr>
          <p:grpSpPr>
            <a:xfrm>
              <a:off x="12396764" y="2622893"/>
              <a:ext cx="3178515" cy="795305"/>
              <a:chOff x="-3741486" y="3347116"/>
              <a:chExt cx="3178515" cy="795305"/>
            </a:xfrm>
          </p:grpSpPr>
          <p:sp>
            <p:nvSpPr>
              <p:cNvPr id="176" name="Freeform 101">
                <a:extLst>
                  <a:ext uri="{FF2B5EF4-FFF2-40B4-BE49-F238E27FC236}">
                    <a16:creationId xmlns:a16="http://schemas.microsoft.com/office/drawing/2014/main" id="{B78FDC53-F231-49E7-A154-56F81091116F}"/>
                  </a:ext>
                </a:extLst>
              </p:cNvPr>
              <p:cNvSpPr>
                <a:spLocks noEditPoints="1"/>
              </p:cNvSpPr>
              <p:nvPr/>
            </p:nvSpPr>
            <p:spPr bwMode="auto">
              <a:xfrm>
                <a:off x="-3741486" y="3347116"/>
                <a:ext cx="255753" cy="255753"/>
              </a:xfrm>
              <a:custGeom>
                <a:avLst/>
                <a:gdLst>
                  <a:gd name="T0" fmla="*/ 0 w 292"/>
                  <a:gd name="T1" fmla="*/ 146 h 292"/>
                  <a:gd name="T2" fmla="*/ 4 w 292"/>
                  <a:gd name="T3" fmla="*/ 113 h 292"/>
                  <a:gd name="T4" fmla="*/ 14 w 292"/>
                  <a:gd name="T5" fmla="*/ 82 h 292"/>
                  <a:gd name="T6" fmla="*/ 31 w 292"/>
                  <a:gd name="T7" fmla="*/ 55 h 292"/>
                  <a:gd name="T8" fmla="*/ 53 w 292"/>
                  <a:gd name="T9" fmla="*/ 32 h 292"/>
                  <a:gd name="T10" fmla="*/ 81 w 292"/>
                  <a:gd name="T11" fmla="*/ 15 h 292"/>
                  <a:gd name="T12" fmla="*/ 112 w 292"/>
                  <a:gd name="T13" fmla="*/ 4 h 292"/>
                  <a:gd name="T14" fmla="*/ 145 w 292"/>
                  <a:gd name="T15" fmla="*/ 0 h 292"/>
                  <a:gd name="T16" fmla="*/ 179 w 292"/>
                  <a:gd name="T17" fmla="*/ 4 h 292"/>
                  <a:gd name="T18" fmla="*/ 209 w 292"/>
                  <a:gd name="T19" fmla="*/ 15 h 292"/>
                  <a:gd name="T20" fmla="*/ 237 w 292"/>
                  <a:gd name="T21" fmla="*/ 32 h 292"/>
                  <a:gd name="T22" fmla="*/ 259 w 292"/>
                  <a:gd name="T23" fmla="*/ 55 h 292"/>
                  <a:gd name="T24" fmla="*/ 276 w 292"/>
                  <a:gd name="T25" fmla="*/ 82 h 292"/>
                  <a:gd name="T26" fmla="*/ 288 w 292"/>
                  <a:gd name="T27" fmla="*/ 113 h 292"/>
                  <a:gd name="T28" fmla="*/ 292 w 292"/>
                  <a:gd name="T29" fmla="*/ 146 h 292"/>
                  <a:gd name="T30" fmla="*/ 288 w 292"/>
                  <a:gd name="T31" fmla="*/ 180 h 292"/>
                  <a:gd name="T32" fmla="*/ 276 w 292"/>
                  <a:gd name="T33" fmla="*/ 210 h 292"/>
                  <a:gd name="T34" fmla="*/ 259 w 292"/>
                  <a:gd name="T35" fmla="*/ 237 h 292"/>
                  <a:gd name="T36" fmla="*/ 237 w 292"/>
                  <a:gd name="T37" fmla="*/ 260 h 292"/>
                  <a:gd name="T38" fmla="*/ 209 w 292"/>
                  <a:gd name="T39" fmla="*/ 278 h 292"/>
                  <a:gd name="T40" fmla="*/ 179 w 292"/>
                  <a:gd name="T41" fmla="*/ 288 h 292"/>
                  <a:gd name="T42" fmla="*/ 145 w 292"/>
                  <a:gd name="T43" fmla="*/ 292 h 292"/>
                  <a:gd name="T44" fmla="*/ 112 w 292"/>
                  <a:gd name="T45" fmla="*/ 288 h 292"/>
                  <a:gd name="T46" fmla="*/ 81 w 292"/>
                  <a:gd name="T47" fmla="*/ 278 h 292"/>
                  <a:gd name="T48" fmla="*/ 53 w 292"/>
                  <a:gd name="T49" fmla="*/ 260 h 292"/>
                  <a:gd name="T50" fmla="*/ 31 w 292"/>
                  <a:gd name="T51" fmla="*/ 237 h 292"/>
                  <a:gd name="T52" fmla="*/ 14 w 292"/>
                  <a:gd name="T53" fmla="*/ 210 h 292"/>
                  <a:gd name="T54" fmla="*/ 4 w 292"/>
                  <a:gd name="T55" fmla="*/ 180 h 292"/>
                  <a:gd name="T56" fmla="*/ 0 w 292"/>
                  <a:gd name="T57" fmla="*/ 146 h 292"/>
                  <a:gd name="T58" fmla="*/ 102 w 292"/>
                  <a:gd name="T59" fmla="*/ 121 h 292"/>
                  <a:gd name="T60" fmla="*/ 102 w 292"/>
                  <a:gd name="T61" fmla="*/ 142 h 292"/>
                  <a:gd name="T62" fmla="*/ 120 w 292"/>
                  <a:gd name="T63" fmla="*/ 142 h 292"/>
                  <a:gd name="T64" fmla="*/ 120 w 292"/>
                  <a:gd name="T65" fmla="*/ 223 h 292"/>
                  <a:gd name="T66" fmla="*/ 102 w 292"/>
                  <a:gd name="T67" fmla="*/ 223 h 292"/>
                  <a:gd name="T68" fmla="*/ 102 w 292"/>
                  <a:gd name="T69" fmla="*/ 244 h 292"/>
                  <a:gd name="T70" fmla="*/ 188 w 292"/>
                  <a:gd name="T71" fmla="*/ 244 h 292"/>
                  <a:gd name="T72" fmla="*/ 188 w 292"/>
                  <a:gd name="T73" fmla="*/ 223 h 292"/>
                  <a:gd name="T74" fmla="*/ 170 w 292"/>
                  <a:gd name="T75" fmla="*/ 223 h 292"/>
                  <a:gd name="T76" fmla="*/ 170 w 292"/>
                  <a:gd name="T77" fmla="*/ 142 h 292"/>
                  <a:gd name="T78" fmla="*/ 188 w 292"/>
                  <a:gd name="T79" fmla="*/ 142 h 292"/>
                  <a:gd name="T80" fmla="*/ 188 w 292"/>
                  <a:gd name="T81" fmla="*/ 121 h 292"/>
                  <a:gd name="T82" fmla="*/ 102 w 292"/>
                  <a:gd name="T83" fmla="*/ 121 h 292"/>
                  <a:gd name="T84" fmla="*/ 115 w 292"/>
                  <a:gd name="T85" fmla="*/ 79 h 292"/>
                  <a:gd name="T86" fmla="*/ 117 w 292"/>
                  <a:gd name="T87" fmla="*/ 92 h 292"/>
                  <a:gd name="T88" fmla="*/ 124 w 292"/>
                  <a:gd name="T89" fmla="*/ 101 h 292"/>
                  <a:gd name="T90" fmla="*/ 133 w 292"/>
                  <a:gd name="T91" fmla="*/ 108 h 292"/>
                  <a:gd name="T92" fmla="*/ 145 w 292"/>
                  <a:gd name="T93" fmla="*/ 110 h 292"/>
                  <a:gd name="T94" fmla="*/ 157 w 292"/>
                  <a:gd name="T95" fmla="*/ 108 h 292"/>
                  <a:gd name="T96" fmla="*/ 167 w 292"/>
                  <a:gd name="T97" fmla="*/ 101 h 292"/>
                  <a:gd name="T98" fmla="*/ 174 w 292"/>
                  <a:gd name="T99" fmla="*/ 92 h 292"/>
                  <a:gd name="T100" fmla="*/ 176 w 292"/>
                  <a:gd name="T101" fmla="*/ 79 h 292"/>
                  <a:gd name="T102" fmla="*/ 174 w 292"/>
                  <a:gd name="T103" fmla="*/ 67 h 292"/>
                  <a:gd name="T104" fmla="*/ 167 w 292"/>
                  <a:gd name="T105" fmla="*/ 58 h 292"/>
                  <a:gd name="T106" fmla="*/ 157 w 292"/>
                  <a:gd name="T107" fmla="*/ 51 h 292"/>
                  <a:gd name="T108" fmla="*/ 145 w 292"/>
                  <a:gd name="T109" fmla="*/ 49 h 292"/>
                  <a:gd name="T110" fmla="*/ 133 w 292"/>
                  <a:gd name="T111" fmla="*/ 51 h 292"/>
                  <a:gd name="T112" fmla="*/ 124 w 292"/>
                  <a:gd name="T113" fmla="*/ 58 h 292"/>
                  <a:gd name="T114" fmla="*/ 117 w 292"/>
                  <a:gd name="T115" fmla="*/ 67 h 292"/>
                  <a:gd name="T116" fmla="*/ 115 w 292"/>
                  <a:gd name="T117" fmla="*/ 7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92">
                    <a:moveTo>
                      <a:pt x="0" y="146"/>
                    </a:moveTo>
                    <a:lnTo>
                      <a:pt x="4" y="113"/>
                    </a:lnTo>
                    <a:lnTo>
                      <a:pt x="14" y="82"/>
                    </a:lnTo>
                    <a:lnTo>
                      <a:pt x="31" y="55"/>
                    </a:lnTo>
                    <a:lnTo>
                      <a:pt x="53" y="32"/>
                    </a:lnTo>
                    <a:lnTo>
                      <a:pt x="81" y="15"/>
                    </a:lnTo>
                    <a:lnTo>
                      <a:pt x="112" y="4"/>
                    </a:lnTo>
                    <a:lnTo>
                      <a:pt x="145" y="0"/>
                    </a:lnTo>
                    <a:lnTo>
                      <a:pt x="179" y="4"/>
                    </a:lnTo>
                    <a:lnTo>
                      <a:pt x="209" y="15"/>
                    </a:lnTo>
                    <a:lnTo>
                      <a:pt x="237" y="32"/>
                    </a:lnTo>
                    <a:lnTo>
                      <a:pt x="259" y="55"/>
                    </a:lnTo>
                    <a:lnTo>
                      <a:pt x="276" y="82"/>
                    </a:lnTo>
                    <a:lnTo>
                      <a:pt x="288" y="113"/>
                    </a:lnTo>
                    <a:lnTo>
                      <a:pt x="292" y="146"/>
                    </a:lnTo>
                    <a:lnTo>
                      <a:pt x="288" y="180"/>
                    </a:lnTo>
                    <a:lnTo>
                      <a:pt x="276" y="210"/>
                    </a:lnTo>
                    <a:lnTo>
                      <a:pt x="259" y="237"/>
                    </a:lnTo>
                    <a:lnTo>
                      <a:pt x="237" y="260"/>
                    </a:lnTo>
                    <a:lnTo>
                      <a:pt x="209" y="278"/>
                    </a:lnTo>
                    <a:lnTo>
                      <a:pt x="179" y="288"/>
                    </a:lnTo>
                    <a:lnTo>
                      <a:pt x="145" y="292"/>
                    </a:lnTo>
                    <a:lnTo>
                      <a:pt x="112" y="288"/>
                    </a:lnTo>
                    <a:lnTo>
                      <a:pt x="81" y="278"/>
                    </a:lnTo>
                    <a:lnTo>
                      <a:pt x="53" y="260"/>
                    </a:lnTo>
                    <a:lnTo>
                      <a:pt x="31" y="237"/>
                    </a:lnTo>
                    <a:lnTo>
                      <a:pt x="14" y="210"/>
                    </a:lnTo>
                    <a:lnTo>
                      <a:pt x="4" y="180"/>
                    </a:lnTo>
                    <a:lnTo>
                      <a:pt x="0" y="146"/>
                    </a:lnTo>
                    <a:close/>
                    <a:moveTo>
                      <a:pt x="102" y="121"/>
                    </a:moveTo>
                    <a:lnTo>
                      <a:pt x="102" y="142"/>
                    </a:lnTo>
                    <a:lnTo>
                      <a:pt x="120" y="142"/>
                    </a:lnTo>
                    <a:lnTo>
                      <a:pt x="120" y="223"/>
                    </a:lnTo>
                    <a:lnTo>
                      <a:pt x="102" y="223"/>
                    </a:lnTo>
                    <a:lnTo>
                      <a:pt x="102" y="244"/>
                    </a:lnTo>
                    <a:lnTo>
                      <a:pt x="188" y="244"/>
                    </a:lnTo>
                    <a:lnTo>
                      <a:pt x="188" y="223"/>
                    </a:lnTo>
                    <a:lnTo>
                      <a:pt x="170" y="223"/>
                    </a:lnTo>
                    <a:lnTo>
                      <a:pt x="170" y="142"/>
                    </a:lnTo>
                    <a:lnTo>
                      <a:pt x="188" y="142"/>
                    </a:lnTo>
                    <a:lnTo>
                      <a:pt x="188" y="121"/>
                    </a:lnTo>
                    <a:lnTo>
                      <a:pt x="102" y="121"/>
                    </a:lnTo>
                    <a:close/>
                    <a:moveTo>
                      <a:pt x="115" y="79"/>
                    </a:moveTo>
                    <a:lnTo>
                      <a:pt x="117" y="92"/>
                    </a:lnTo>
                    <a:lnTo>
                      <a:pt x="124" y="101"/>
                    </a:lnTo>
                    <a:lnTo>
                      <a:pt x="133" y="108"/>
                    </a:lnTo>
                    <a:lnTo>
                      <a:pt x="145" y="110"/>
                    </a:lnTo>
                    <a:lnTo>
                      <a:pt x="157" y="108"/>
                    </a:lnTo>
                    <a:lnTo>
                      <a:pt x="167" y="101"/>
                    </a:lnTo>
                    <a:lnTo>
                      <a:pt x="174" y="92"/>
                    </a:lnTo>
                    <a:lnTo>
                      <a:pt x="176" y="79"/>
                    </a:lnTo>
                    <a:lnTo>
                      <a:pt x="174" y="67"/>
                    </a:lnTo>
                    <a:lnTo>
                      <a:pt x="167" y="58"/>
                    </a:lnTo>
                    <a:lnTo>
                      <a:pt x="157" y="51"/>
                    </a:lnTo>
                    <a:lnTo>
                      <a:pt x="145" y="49"/>
                    </a:lnTo>
                    <a:lnTo>
                      <a:pt x="133" y="51"/>
                    </a:lnTo>
                    <a:lnTo>
                      <a:pt x="124" y="58"/>
                    </a:lnTo>
                    <a:lnTo>
                      <a:pt x="117" y="67"/>
                    </a:lnTo>
                    <a:lnTo>
                      <a:pt x="115" y="79"/>
                    </a:lnTo>
                    <a:close/>
                  </a:path>
                </a:pathLst>
              </a:custGeom>
              <a:solidFill>
                <a:srgbClr val="FF78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100" noProof="0" dirty="0"/>
              </a:p>
            </p:txBody>
          </p:sp>
          <p:sp>
            <p:nvSpPr>
              <p:cNvPr id="177" name="Rechthoek 176">
                <a:extLst>
                  <a:ext uri="{FF2B5EF4-FFF2-40B4-BE49-F238E27FC236}">
                    <a16:creationId xmlns:a16="http://schemas.microsoft.com/office/drawing/2014/main" id="{D40104D5-463A-4C56-920E-DB709D9672FD}"/>
                  </a:ext>
                </a:extLst>
              </p:cNvPr>
              <p:cNvSpPr/>
              <p:nvPr userDrawn="1"/>
            </p:nvSpPr>
            <p:spPr>
              <a:xfrm>
                <a:off x="-3380966" y="3419145"/>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Meer weten?</a:t>
                </a:r>
                <a:b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Ga naar dia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‘Instructie dia: YouTube links’</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open deze in de diavoorstelling en klik op de gewenste video link.</a:t>
                </a:r>
              </a:p>
            </p:txBody>
          </p:sp>
          <p:cxnSp>
            <p:nvCxnSpPr>
              <p:cNvPr id="178" name="Rechte verbindingslijn 177">
                <a:extLst>
                  <a:ext uri="{FF2B5EF4-FFF2-40B4-BE49-F238E27FC236}">
                    <a16:creationId xmlns:a16="http://schemas.microsoft.com/office/drawing/2014/main" id="{E9CD1AE4-DA73-4EC4-81C0-1F75EE829AA5}"/>
                  </a:ext>
                </a:extLst>
              </p:cNvPr>
              <p:cNvCxnSpPr>
                <a:cxnSpLocks/>
              </p:cNvCxnSpPr>
              <p:nvPr userDrawn="1"/>
            </p:nvCxnSpPr>
            <p:spPr>
              <a:xfrm>
                <a:off x="-3740987" y="4142421"/>
                <a:ext cx="3178016" cy="0"/>
              </a:xfrm>
              <a:prstGeom prst="line">
                <a:avLst/>
              </a:prstGeom>
              <a:noFill/>
              <a:ln w="3175" cap="flat" cmpd="sng" algn="ctr">
                <a:solidFill>
                  <a:schemeClr val="accent1"/>
                </a:solidFill>
                <a:prstDash val="solid"/>
              </a:ln>
              <a:effectLst/>
            </p:spPr>
          </p:cxnSp>
        </p:grpSp>
        <p:sp>
          <p:nvSpPr>
            <p:cNvPr id="155" name="Rechthoek 154">
              <a:extLst>
                <a:ext uri="{FF2B5EF4-FFF2-40B4-BE49-F238E27FC236}">
                  <a16:creationId xmlns:a16="http://schemas.microsoft.com/office/drawing/2014/main" id="{1D0DA284-6D84-4D36-B1B6-DB37B4EE58DE}"/>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dirty="0">
                  <a:ln>
                    <a:noFill/>
                  </a:ln>
                  <a:solidFill>
                    <a:schemeClr val="accent1"/>
                  </a:solidFill>
                  <a:effectLst/>
                  <a:uLnTx/>
                  <a:uFillTx/>
                  <a:latin typeface="+mj-lt"/>
                  <a:cs typeface="Segoe UI Light" panose="020B0502040204020203" pitchFamily="34" charset="0"/>
                </a:rPr>
                <a:t>Tabel invoegen/veranderen</a:t>
              </a:r>
            </a:p>
          </p:txBody>
        </p:sp>
        <p:sp>
          <p:nvSpPr>
            <p:cNvPr id="156" name="Ovaal 155">
              <a:extLst>
                <a:ext uri="{FF2B5EF4-FFF2-40B4-BE49-F238E27FC236}">
                  <a16:creationId xmlns:a16="http://schemas.microsoft.com/office/drawing/2014/main" id="{9F53628B-F530-4001-99B6-93A0F44C1D48}"/>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57" name="Rechte verbindingslijn 156">
              <a:extLst>
                <a:ext uri="{FF2B5EF4-FFF2-40B4-BE49-F238E27FC236}">
                  <a16:creationId xmlns:a16="http://schemas.microsoft.com/office/drawing/2014/main" id="{BA5E46A7-E4C0-420C-BD1B-206B69E2B01B}"/>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158" name="Rechte verbindingslijn 157">
              <a:extLst>
                <a:ext uri="{FF2B5EF4-FFF2-40B4-BE49-F238E27FC236}">
                  <a16:creationId xmlns:a16="http://schemas.microsoft.com/office/drawing/2014/main" id="{59953485-194D-42FF-82E6-0F30D398DDDD}"/>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159" name="Rechthoek 158">
              <a:extLst>
                <a:ext uri="{FF2B5EF4-FFF2-40B4-BE49-F238E27FC236}">
                  <a16:creationId xmlns:a16="http://schemas.microsoft.com/office/drawing/2014/main" id="{74094B7F-E9F2-4748-9700-863C8ED52479}"/>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Wanneer nodig, verwijder de bestaande tabel d.m.v.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tabel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160" name="Ovaal 159">
              <a:extLst>
                <a:ext uri="{FF2B5EF4-FFF2-40B4-BE49-F238E27FC236}">
                  <a16:creationId xmlns:a16="http://schemas.microsoft.com/office/drawing/2014/main" id="{234F4CA7-6E68-48F7-90A9-EA8ADB6F2D62}"/>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161" name="Rechthoek 160">
              <a:extLst>
                <a:ext uri="{FF2B5EF4-FFF2-40B4-BE49-F238E27FC236}">
                  <a16:creationId xmlns:a16="http://schemas.microsoft.com/office/drawing/2014/main" id="{79CA1389-B637-4556-96EE-0093988A463D}"/>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het gewenste aantal rijen en kolommen en klik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‘OK’</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162" name="Groep 161">
              <a:extLst>
                <a:ext uri="{FF2B5EF4-FFF2-40B4-BE49-F238E27FC236}">
                  <a16:creationId xmlns:a16="http://schemas.microsoft.com/office/drawing/2014/main" id="{36D3135C-9114-41E0-ACB5-71D213B1A776}"/>
                </a:ext>
              </a:extLst>
            </p:cNvPr>
            <p:cNvGrpSpPr/>
            <p:nvPr userDrawn="1"/>
          </p:nvGrpSpPr>
          <p:grpSpPr>
            <a:xfrm>
              <a:off x="12757282" y="2184550"/>
              <a:ext cx="825500" cy="209550"/>
              <a:chOff x="13504624" y="2482850"/>
              <a:chExt cx="825500" cy="209550"/>
            </a:xfrm>
          </p:grpSpPr>
          <p:sp>
            <p:nvSpPr>
              <p:cNvPr id="173" name="Rechthoek 172">
                <a:extLst>
                  <a:ext uri="{FF2B5EF4-FFF2-40B4-BE49-F238E27FC236}">
                    <a16:creationId xmlns:a16="http://schemas.microsoft.com/office/drawing/2014/main" id="{F466C695-CD09-4087-A78D-68D7B0B7730D}"/>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OK</a:t>
                </a:r>
              </a:p>
            </p:txBody>
          </p:sp>
          <p:cxnSp>
            <p:nvCxnSpPr>
              <p:cNvPr id="174" name="Rechte verbindingslijn 173">
                <a:extLst>
                  <a:ext uri="{FF2B5EF4-FFF2-40B4-BE49-F238E27FC236}">
                    <a16:creationId xmlns:a16="http://schemas.microsoft.com/office/drawing/2014/main" id="{D78B9D92-55AF-410D-9537-D703025B8E5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75" name="Gelijkbenige driehoek 174">
                <a:extLst>
                  <a:ext uri="{FF2B5EF4-FFF2-40B4-BE49-F238E27FC236}">
                    <a16:creationId xmlns:a16="http://schemas.microsoft.com/office/drawing/2014/main" id="{7A520EAA-77FA-4ED5-A4D4-3DE2F8285306}"/>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cxnSp>
          <p:nvCxnSpPr>
            <p:cNvPr id="163" name="Rechte verbindingslijn 162">
              <a:extLst>
                <a:ext uri="{FF2B5EF4-FFF2-40B4-BE49-F238E27FC236}">
                  <a16:creationId xmlns:a16="http://schemas.microsoft.com/office/drawing/2014/main" id="{65918623-D162-4D5A-9A47-3A7D5A1E0914}"/>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164" name="Tabel icoon">
              <a:extLst>
                <a:ext uri="{FF2B5EF4-FFF2-40B4-BE49-F238E27FC236}">
                  <a16:creationId xmlns:a16="http://schemas.microsoft.com/office/drawing/2014/main" id="{A6113588-03B7-4533-ADB2-D0A1084B39F1}"/>
                </a:ext>
              </a:extLst>
            </p:cNvPr>
            <p:cNvGrpSpPr/>
            <p:nvPr userDrawn="1"/>
          </p:nvGrpSpPr>
          <p:grpSpPr>
            <a:xfrm>
              <a:off x="12757283" y="1133664"/>
              <a:ext cx="375500" cy="339168"/>
              <a:chOff x="6072040" y="3376043"/>
              <a:chExt cx="1227920" cy="1109109"/>
            </a:xfrm>
          </p:grpSpPr>
          <p:sp>
            <p:nvSpPr>
              <p:cNvPr id="165" name="Rechthoek 164">
                <a:extLst>
                  <a:ext uri="{FF2B5EF4-FFF2-40B4-BE49-F238E27FC236}">
                    <a16:creationId xmlns:a16="http://schemas.microsoft.com/office/drawing/2014/main" id="{4AFCC203-FD5B-468F-99FB-D1E8E80EFAB9}"/>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66" name="Rechthoek 165">
                <a:extLst>
                  <a:ext uri="{FF2B5EF4-FFF2-40B4-BE49-F238E27FC236}">
                    <a16:creationId xmlns:a16="http://schemas.microsoft.com/office/drawing/2014/main" id="{41EFEE30-7FFC-401F-8547-9FBDA36DE4AC}"/>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cxnSp>
            <p:nvCxnSpPr>
              <p:cNvPr id="167" name="Rechte verbindingslijn 166">
                <a:extLst>
                  <a:ext uri="{FF2B5EF4-FFF2-40B4-BE49-F238E27FC236}">
                    <a16:creationId xmlns:a16="http://schemas.microsoft.com/office/drawing/2014/main" id="{B8972847-4D20-4203-B318-E85BAC05ED5B}"/>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68" name="Rechte verbindingslijn 167">
                <a:extLst>
                  <a:ext uri="{FF2B5EF4-FFF2-40B4-BE49-F238E27FC236}">
                    <a16:creationId xmlns:a16="http://schemas.microsoft.com/office/drawing/2014/main" id="{F1C4E8A1-E26F-447E-9920-D066950EFDCE}"/>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69" name="Rechte verbindingslijn 168">
                <a:extLst>
                  <a:ext uri="{FF2B5EF4-FFF2-40B4-BE49-F238E27FC236}">
                    <a16:creationId xmlns:a16="http://schemas.microsoft.com/office/drawing/2014/main" id="{92C262A0-EBDF-4F9B-BF6B-E48D21785575}"/>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70" name="Rechte verbindingslijn 169">
                <a:extLst>
                  <a:ext uri="{FF2B5EF4-FFF2-40B4-BE49-F238E27FC236}">
                    <a16:creationId xmlns:a16="http://schemas.microsoft.com/office/drawing/2014/main" id="{D4FE1558-6BE7-4FB4-BCDD-2FC1300DE2CE}"/>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71" name="Rechte verbindingslijn 170">
                <a:extLst>
                  <a:ext uri="{FF2B5EF4-FFF2-40B4-BE49-F238E27FC236}">
                    <a16:creationId xmlns:a16="http://schemas.microsoft.com/office/drawing/2014/main" id="{77DE6BDA-6F53-4F6F-883C-D71B322CD5EA}"/>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172" name="Rechthoek 171">
                <a:extLst>
                  <a:ext uri="{FF2B5EF4-FFF2-40B4-BE49-F238E27FC236}">
                    <a16:creationId xmlns:a16="http://schemas.microsoft.com/office/drawing/2014/main" id="{917903B9-C840-4B22-8332-0F6FF4E12BCE}"/>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grpSp>
      <p:pic>
        <p:nvPicPr>
          <p:cNvPr id="36" name="logo">
            <a:extLst>
              <a:ext uri="{FF2B5EF4-FFF2-40B4-BE49-F238E27FC236}">
                <a16:creationId xmlns:a16="http://schemas.microsoft.com/office/drawing/2014/main" id="{26B97214-EB17-4B4C-A83C-2409CD416F13}"/>
              </a:ext>
            </a:extLst>
          </p:cNvPr>
          <p:cNvPicPr>
            <a:picLocks noChangeAspect="1"/>
          </p:cNvPicPr>
          <p:nvPr userDrawn="1"/>
        </p:nvPicPr>
        <p:blipFill>
          <a:blip r:embed="rId2" cstate="print">
            <a:extLst>
              <a:ext uri="{96DAC541-7B7A-43D3-8B79-37D633B846F1}">
                <asvg:svgBlip xmlns:asvg="http://schemas.microsoft.com/office/drawing/2016/SVG/main" xmlns="" r:embed="rId3"/>
              </a:ext>
            </a:extLst>
          </a:blip>
          <a:stretch>
            <a:fillRect/>
          </a:stretch>
        </p:blipFill>
        <p:spPr>
          <a:xfrm>
            <a:off x="10987093" y="6122145"/>
            <a:ext cx="952038" cy="482540"/>
          </a:xfrm>
          <a:prstGeom prst="rect">
            <a:avLst/>
          </a:prstGeom>
        </p:spPr>
      </p:pic>
      <p:grpSp>
        <p:nvGrpSpPr>
          <p:cNvPr id="38" name="GRID" hidden="1">
            <a:extLst>
              <a:ext uri="{FF2B5EF4-FFF2-40B4-BE49-F238E27FC236}">
                <a16:creationId xmlns:a16="http://schemas.microsoft.com/office/drawing/2014/main" id="{639A76BF-A163-4EFD-8CFF-4BFA25D0FEBC}"/>
              </a:ext>
            </a:extLst>
          </p:cNvPr>
          <p:cNvGrpSpPr/>
          <p:nvPr userDrawn="1"/>
        </p:nvGrpSpPr>
        <p:grpSpPr>
          <a:xfrm>
            <a:off x="0" y="0"/>
            <a:ext cx="12192000" cy="6858000"/>
            <a:chOff x="0" y="0"/>
            <a:chExt cx="12192000" cy="6858000"/>
          </a:xfrm>
        </p:grpSpPr>
        <p:sp>
          <p:nvSpPr>
            <p:cNvPr id="39" name="Rechthoek 38">
              <a:extLst>
                <a:ext uri="{FF2B5EF4-FFF2-40B4-BE49-F238E27FC236}">
                  <a16:creationId xmlns:a16="http://schemas.microsoft.com/office/drawing/2014/main" id="{D00E6290-8C9C-4F77-93B2-6502D3515E19}"/>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0" name="Rechthoek 39">
              <a:extLst>
                <a:ext uri="{FF2B5EF4-FFF2-40B4-BE49-F238E27FC236}">
                  <a16:creationId xmlns:a16="http://schemas.microsoft.com/office/drawing/2014/main" id="{2C27B0A1-76DD-46F5-91B4-0E59C6218A45}"/>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1" name="Rechthoek 40">
              <a:extLst>
                <a:ext uri="{FF2B5EF4-FFF2-40B4-BE49-F238E27FC236}">
                  <a16:creationId xmlns:a16="http://schemas.microsoft.com/office/drawing/2014/main" id="{FACD1F38-57BF-4C6E-9241-DE4C2D895E41}"/>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2" name="Rechthoek 41">
              <a:extLst>
                <a:ext uri="{FF2B5EF4-FFF2-40B4-BE49-F238E27FC236}">
                  <a16:creationId xmlns:a16="http://schemas.microsoft.com/office/drawing/2014/main" id="{589FA1D8-466C-4112-ADD7-5B535CDFB777}"/>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3" name="Rechthoek 42">
              <a:extLst>
                <a:ext uri="{FF2B5EF4-FFF2-40B4-BE49-F238E27FC236}">
                  <a16:creationId xmlns:a16="http://schemas.microsoft.com/office/drawing/2014/main" id="{3FD6F558-5E20-4BB5-8466-ABF62A84CBDE}"/>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4" name="Rechthoek 43">
              <a:extLst>
                <a:ext uri="{FF2B5EF4-FFF2-40B4-BE49-F238E27FC236}">
                  <a16:creationId xmlns:a16="http://schemas.microsoft.com/office/drawing/2014/main" id="{D167014A-79D1-475C-B572-0DD0EBEA4FC8}"/>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5" name="Rechthoek 44">
              <a:extLst>
                <a:ext uri="{FF2B5EF4-FFF2-40B4-BE49-F238E27FC236}">
                  <a16:creationId xmlns:a16="http://schemas.microsoft.com/office/drawing/2014/main" id="{5310A694-C177-48B0-9637-F7F43795911E}"/>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6" name="Rechthoek 45">
              <a:extLst>
                <a:ext uri="{FF2B5EF4-FFF2-40B4-BE49-F238E27FC236}">
                  <a16:creationId xmlns:a16="http://schemas.microsoft.com/office/drawing/2014/main" id="{244BF96B-7A55-44DD-A11B-2729D6D08EF7}"/>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7" name="Rechthoek 46">
              <a:extLst>
                <a:ext uri="{FF2B5EF4-FFF2-40B4-BE49-F238E27FC236}">
                  <a16:creationId xmlns:a16="http://schemas.microsoft.com/office/drawing/2014/main" id="{8CF30CC7-24F4-486B-BE5E-9178BF47AA80}"/>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8" name="Rechthoek 47">
              <a:extLst>
                <a:ext uri="{FF2B5EF4-FFF2-40B4-BE49-F238E27FC236}">
                  <a16:creationId xmlns:a16="http://schemas.microsoft.com/office/drawing/2014/main" id="{0D3D758D-F5D7-4981-9C91-0751CE0A3D76}"/>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9" name="Rechthoek 48">
              <a:extLst>
                <a:ext uri="{FF2B5EF4-FFF2-40B4-BE49-F238E27FC236}">
                  <a16:creationId xmlns:a16="http://schemas.microsoft.com/office/drawing/2014/main" id="{905494EE-D0BB-48C9-98FE-C0CE5007967B}"/>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0" name="Rechthoek 49">
              <a:extLst>
                <a:ext uri="{FF2B5EF4-FFF2-40B4-BE49-F238E27FC236}">
                  <a16:creationId xmlns:a16="http://schemas.microsoft.com/office/drawing/2014/main" id="{CF4AC7A3-CF6E-4270-A7DC-8EFDC6DBA286}"/>
                </a:ext>
              </a:extLst>
            </p:cNvPr>
            <p:cNvSpPr/>
            <p:nvPr userDrawn="1"/>
          </p:nvSpPr>
          <p:spPr>
            <a:xfrm>
              <a:off x="5964600"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
        <p:nvSpPr>
          <p:cNvPr id="51" name="Titel 1">
            <a:extLst>
              <a:ext uri="{FF2B5EF4-FFF2-40B4-BE49-F238E27FC236}">
                <a16:creationId xmlns:a16="http://schemas.microsoft.com/office/drawing/2014/main" id="{8EEC04D4-F0CA-43BD-BFB9-58F71B9D4F2E}"/>
              </a:ext>
            </a:extLst>
          </p:cNvPr>
          <p:cNvSpPr>
            <a:spLocks noGrp="1"/>
          </p:cNvSpPr>
          <p:nvPr>
            <p:ph type="title" hasCustomPrompt="1"/>
          </p:nvPr>
        </p:nvSpPr>
        <p:spPr>
          <a:xfrm>
            <a:off x="521863" y="272177"/>
            <a:ext cx="11146224" cy="600744"/>
          </a:xfrm>
        </p:spPr>
        <p:txBody>
          <a:bodyPr/>
          <a:lstStyle>
            <a:lvl1pPr>
              <a:defRPr/>
            </a:lvl1pPr>
          </a:lstStyle>
          <a:p>
            <a:r>
              <a:rPr lang="nl-NL" noProof="0" dirty="0"/>
              <a:t>Plaats hier je titel</a:t>
            </a:r>
            <a:endParaRPr lang="nl-NL" dirty="0"/>
          </a:p>
        </p:txBody>
      </p:sp>
      <p:sp>
        <p:nvSpPr>
          <p:cNvPr id="52" name="Onder balkje">
            <a:extLst>
              <a:ext uri="{FF2B5EF4-FFF2-40B4-BE49-F238E27FC236}">
                <a16:creationId xmlns:a16="http://schemas.microsoft.com/office/drawing/2014/main" id="{B2ACF3EC-2949-48DB-9FF3-371DCF605862}"/>
              </a:ext>
            </a:extLst>
          </p:cNvPr>
          <p:cNvSpPr/>
          <p:nvPr userDrawn="1"/>
        </p:nvSpPr>
        <p:spPr>
          <a:xfrm>
            <a:off x="-2507" y="6785940"/>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4" name="Tijdelijke aanduiding voor dianummer 5">
            <a:extLst>
              <a:ext uri="{FF2B5EF4-FFF2-40B4-BE49-F238E27FC236}">
                <a16:creationId xmlns:a16="http://schemas.microsoft.com/office/drawing/2014/main" id="{6AF92EA9-37D8-4C42-88F3-48205D95F9C2}"/>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pPr/>
              <a:t>‹#›</a:t>
            </a:fld>
            <a:endParaRPr lang="nl-NL"/>
          </a:p>
        </p:txBody>
      </p:sp>
    </p:spTree>
    <p:extLst>
      <p:ext uri="{BB962C8B-B14F-4D97-AF65-F5344CB8AC3E}">
        <p14:creationId xmlns:p14="http://schemas.microsoft.com/office/powerpoint/2010/main" val="153133009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6.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5.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9" name="logo">
            <a:extLst>
              <a:ext uri="{FF2B5EF4-FFF2-40B4-BE49-F238E27FC236}">
                <a16:creationId xmlns:a16="http://schemas.microsoft.com/office/drawing/2014/main" id="{A9EF41EF-91DB-4F13-83A5-72C0E41968CA}"/>
              </a:ext>
            </a:extLst>
          </p:cNvPr>
          <p:cNvPicPr>
            <a:picLocks noChangeAspect="1"/>
          </p:cNvPicPr>
          <p:nvPr userDrawn="1"/>
        </p:nvPicPr>
        <p:blipFill>
          <a:blip r:embed="rId19" cstate="print">
            <a:extLst>
              <a:ext uri="{96DAC541-7B7A-43D3-8B79-37D633B846F1}">
                <asvg:svgBlip xmlns:asvg="http://schemas.microsoft.com/office/drawing/2016/SVG/main" xmlns="" r:embed="rId20"/>
              </a:ext>
            </a:extLst>
          </a:blip>
          <a:stretch>
            <a:fillRect/>
          </a:stretch>
        </p:blipFill>
        <p:spPr>
          <a:xfrm>
            <a:off x="10987093" y="6122145"/>
            <a:ext cx="952038" cy="482540"/>
          </a:xfrm>
          <a:prstGeom prst="rect">
            <a:avLst/>
          </a:prstGeom>
        </p:spPr>
      </p:pic>
      <p:sp>
        <p:nvSpPr>
          <p:cNvPr id="2" name="titel">
            <a:extLst>
              <a:ext uri="{FF2B5EF4-FFF2-40B4-BE49-F238E27FC236}">
                <a16:creationId xmlns:a16="http://schemas.microsoft.com/office/drawing/2014/main" id="{5584EFC4-1262-4DCE-B5BE-6643429FDF14}"/>
              </a:ext>
            </a:extLst>
          </p:cNvPr>
          <p:cNvSpPr>
            <a:spLocks noGrp="1"/>
          </p:cNvSpPr>
          <p:nvPr>
            <p:ph type="title"/>
          </p:nvPr>
        </p:nvSpPr>
        <p:spPr>
          <a:xfrm>
            <a:off x="444500" y="272177"/>
            <a:ext cx="11293914" cy="600744"/>
          </a:xfrm>
          <a:prstGeom prst="rect">
            <a:avLst/>
          </a:prstGeom>
        </p:spPr>
        <p:txBody>
          <a:bodyPr vert="horz" lIns="0" tIns="72000" rIns="0" bIns="0" rtlCol="0" anchor="t">
            <a:noAutofit/>
          </a:bodyPr>
          <a:lstStyle/>
          <a:p>
            <a:r>
              <a:rPr lang="nl-NL" noProof="0" dirty="0"/>
              <a:t>Plaats hier je titel</a:t>
            </a:r>
          </a:p>
        </p:txBody>
      </p:sp>
      <p:sp>
        <p:nvSpPr>
          <p:cNvPr id="3" name="tekst">
            <a:extLst>
              <a:ext uri="{FF2B5EF4-FFF2-40B4-BE49-F238E27FC236}">
                <a16:creationId xmlns:a16="http://schemas.microsoft.com/office/drawing/2014/main" id="{C176942F-F0F8-4066-905E-22E2B72C951D}"/>
              </a:ext>
            </a:extLst>
          </p:cNvPr>
          <p:cNvSpPr>
            <a:spLocks noGrp="1"/>
          </p:cNvSpPr>
          <p:nvPr>
            <p:ph type="body" idx="1"/>
          </p:nvPr>
        </p:nvSpPr>
        <p:spPr>
          <a:xfrm>
            <a:off x="444500" y="1464994"/>
            <a:ext cx="11268000" cy="4469349"/>
          </a:xfrm>
          <a:prstGeom prst="rect">
            <a:avLst/>
          </a:prstGeom>
        </p:spPr>
        <p:txBody>
          <a:bodyPr vert="horz" lIns="0" tIns="0" rIns="0" bIns="0" rtlCol="0">
            <a:noAutofit/>
          </a:bodyPr>
          <a:lstStyle/>
          <a:p>
            <a:pPr lvl="0"/>
            <a:r>
              <a:rPr lang="nl-NL" noProof="0" dirty="0"/>
              <a:t>JU-LEVEL1=</a:t>
            </a:r>
            <a:r>
              <a:rPr lang="nl-NL" noProof="0" dirty="0" err="1"/>
              <a:t>Bullet</a:t>
            </a:r>
            <a:r>
              <a:rPr lang="nl-NL" noProof="0" dirty="0"/>
              <a:t> oranje</a:t>
            </a:r>
          </a:p>
          <a:p>
            <a:pPr lvl="1"/>
            <a:r>
              <a:rPr lang="nl-NL" noProof="0" dirty="0"/>
              <a:t>JU-LEVEL2=</a:t>
            </a:r>
            <a:r>
              <a:rPr lang="nl-NL" noProof="0" dirty="0" err="1"/>
              <a:t>Bullet</a:t>
            </a:r>
            <a:r>
              <a:rPr lang="nl-NL" noProof="0" dirty="0"/>
              <a:t> rood</a:t>
            </a:r>
          </a:p>
          <a:p>
            <a:pPr lvl="2"/>
            <a:r>
              <a:rPr lang="nl-NL" noProof="0" dirty="0"/>
              <a:t>JU-LEVEL3=</a:t>
            </a:r>
            <a:r>
              <a:rPr lang="nl-NL" noProof="0" dirty="0" err="1"/>
              <a:t>Bullet</a:t>
            </a:r>
            <a:r>
              <a:rPr lang="nl-NL" noProof="0" dirty="0"/>
              <a:t> blauw</a:t>
            </a:r>
          </a:p>
          <a:p>
            <a:pPr lvl="3"/>
            <a:r>
              <a:rPr lang="nl-NL" noProof="0" dirty="0"/>
              <a:t>JU-LEVEL4=</a:t>
            </a:r>
            <a:r>
              <a:rPr lang="nl-NL" noProof="0" dirty="0" err="1"/>
              <a:t>Bullet</a:t>
            </a:r>
            <a:r>
              <a:rPr lang="nl-NL" noProof="0" dirty="0"/>
              <a:t> groen</a:t>
            </a:r>
          </a:p>
          <a:p>
            <a:pPr lvl="4"/>
            <a:r>
              <a:rPr lang="nl-NL" noProof="0" dirty="0"/>
              <a:t>JU-LEVEL5=Leestekst</a:t>
            </a:r>
          </a:p>
          <a:p>
            <a:pPr lvl="5"/>
            <a:r>
              <a:rPr lang="nl-NL" noProof="0" dirty="0"/>
              <a:t>JU-LEVEL6=Subtitel</a:t>
            </a:r>
          </a:p>
          <a:p>
            <a:pPr lvl="6"/>
            <a:r>
              <a:rPr lang="nl-NL" noProof="0" dirty="0"/>
              <a:t>JU-LEVEL7=Sub-</a:t>
            </a:r>
            <a:r>
              <a:rPr lang="nl-NL" noProof="0" dirty="0" err="1"/>
              <a:t>bullet</a:t>
            </a:r>
            <a:endParaRPr lang="nl-NL" noProof="0" dirty="0"/>
          </a:p>
          <a:p>
            <a:pPr lvl="7"/>
            <a:r>
              <a:rPr lang="nl-NL" noProof="0" dirty="0"/>
              <a:t>JU-LEVEL8=Nummers</a:t>
            </a:r>
          </a:p>
          <a:p>
            <a:pPr lvl="8"/>
            <a:r>
              <a:rPr lang="nl-NL" noProof="0" dirty="0"/>
              <a:t>JU-LEVEL9=Sub-nummering</a:t>
            </a:r>
          </a:p>
        </p:txBody>
      </p:sp>
      <p:grpSp>
        <p:nvGrpSpPr>
          <p:cNvPr id="103" name="GRID" hidden="1">
            <a:extLst>
              <a:ext uri="{FF2B5EF4-FFF2-40B4-BE49-F238E27FC236}">
                <a16:creationId xmlns:a16="http://schemas.microsoft.com/office/drawing/2014/main" id="{8474276A-7378-47BC-A88E-F5BABDA49AF6}"/>
              </a:ext>
            </a:extLst>
          </p:cNvPr>
          <p:cNvGrpSpPr/>
          <p:nvPr userDrawn="1"/>
        </p:nvGrpSpPr>
        <p:grpSpPr>
          <a:xfrm>
            <a:off x="0" y="0"/>
            <a:ext cx="12192000" cy="6858000"/>
            <a:chOff x="0" y="0"/>
            <a:chExt cx="12192000" cy="6858000"/>
          </a:xfrm>
        </p:grpSpPr>
        <p:sp>
          <p:nvSpPr>
            <p:cNvPr id="104" name="Rechthoek 103">
              <a:extLst>
                <a:ext uri="{FF2B5EF4-FFF2-40B4-BE49-F238E27FC236}">
                  <a16:creationId xmlns:a16="http://schemas.microsoft.com/office/drawing/2014/main" id="{F138F63C-9024-48F4-8CD3-A4992A6D91DE}"/>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5" name="Rechthoek 104">
              <a:extLst>
                <a:ext uri="{FF2B5EF4-FFF2-40B4-BE49-F238E27FC236}">
                  <a16:creationId xmlns:a16="http://schemas.microsoft.com/office/drawing/2014/main" id="{0215613B-5C64-45D6-80BB-B963DC8EDE2A}"/>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6" name="Rechthoek 105">
              <a:extLst>
                <a:ext uri="{FF2B5EF4-FFF2-40B4-BE49-F238E27FC236}">
                  <a16:creationId xmlns:a16="http://schemas.microsoft.com/office/drawing/2014/main" id="{72465A97-6C2F-45B6-8024-AF684A3AD5D6}"/>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7" name="Rechthoek 106">
              <a:extLst>
                <a:ext uri="{FF2B5EF4-FFF2-40B4-BE49-F238E27FC236}">
                  <a16:creationId xmlns:a16="http://schemas.microsoft.com/office/drawing/2014/main" id="{259D72CC-F81D-4F98-A3A5-0BAD485A58A5}"/>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8" name="Rechthoek 107">
              <a:extLst>
                <a:ext uri="{FF2B5EF4-FFF2-40B4-BE49-F238E27FC236}">
                  <a16:creationId xmlns:a16="http://schemas.microsoft.com/office/drawing/2014/main" id="{28A2B9C3-3230-440F-8073-1EF9F74C13A6}"/>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9" name="Rechthoek 108">
              <a:extLst>
                <a:ext uri="{FF2B5EF4-FFF2-40B4-BE49-F238E27FC236}">
                  <a16:creationId xmlns:a16="http://schemas.microsoft.com/office/drawing/2014/main" id="{3C86417D-2D40-44D5-BED5-15D4355710CE}"/>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0" name="Rechthoek 109">
              <a:extLst>
                <a:ext uri="{FF2B5EF4-FFF2-40B4-BE49-F238E27FC236}">
                  <a16:creationId xmlns:a16="http://schemas.microsoft.com/office/drawing/2014/main" id="{ECE60979-D6D1-478E-90C1-26EFC26CC802}"/>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9" name="Rechthoek 118">
              <a:extLst>
                <a:ext uri="{FF2B5EF4-FFF2-40B4-BE49-F238E27FC236}">
                  <a16:creationId xmlns:a16="http://schemas.microsoft.com/office/drawing/2014/main" id="{3BE90DC0-51B0-4F22-86A2-1384A52355C7}"/>
                </a:ext>
              </a:extLst>
            </p:cNvPr>
            <p:cNvSpPr/>
            <p:nvPr userDrawn="1"/>
          </p:nvSpPr>
          <p:spPr>
            <a:xfrm>
              <a:off x="0" y="6337267"/>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0" name="Rechthoek 119">
              <a:extLst>
                <a:ext uri="{FF2B5EF4-FFF2-40B4-BE49-F238E27FC236}">
                  <a16:creationId xmlns:a16="http://schemas.microsoft.com/office/drawing/2014/main" id="{61069823-AAA4-494E-A2C2-145F92894526}"/>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1" name="Rechthoek 120">
              <a:extLst>
                <a:ext uri="{FF2B5EF4-FFF2-40B4-BE49-F238E27FC236}">
                  <a16:creationId xmlns:a16="http://schemas.microsoft.com/office/drawing/2014/main" id="{D381AF8F-0B24-47CE-8CA3-95221D67D0F6}"/>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2" name="Rechthoek 121">
              <a:extLst>
                <a:ext uri="{FF2B5EF4-FFF2-40B4-BE49-F238E27FC236}">
                  <a16:creationId xmlns:a16="http://schemas.microsoft.com/office/drawing/2014/main" id="{36C3D69B-F065-4A21-8578-E48BFBEA8144}"/>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grpSp>
        <p:nvGrpSpPr>
          <p:cNvPr id="27" name="KADER" hidden="1">
            <a:extLst>
              <a:ext uri="{FF2B5EF4-FFF2-40B4-BE49-F238E27FC236}">
                <a16:creationId xmlns:a16="http://schemas.microsoft.com/office/drawing/2014/main" id="{E6E7F0C9-3A01-4084-9EFF-E9B01BB674B9}"/>
              </a:ext>
            </a:extLst>
          </p:cNvPr>
          <p:cNvGrpSpPr/>
          <p:nvPr userDrawn="1"/>
        </p:nvGrpSpPr>
        <p:grpSpPr>
          <a:xfrm>
            <a:off x="-355722" y="-212464"/>
            <a:ext cx="12894355" cy="7257527"/>
            <a:chOff x="-355722" y="-212464"/>
            <a:chExt cx="12894355" cy="7257527"/>
          </a:xfrm>
        </p:grpSpPr>
        <p:sp>
          <p:nvSpPr>
            <p:cNvPr id="23" name="Rechthoek 22">
              <a:extLst>
                <a:ext uri="{FF2B5EF4-FFF2-40B4-BE49-F238E27FC236}">
                  <a16:creationId xmlns:a16="http://schemas.microsoft.com/office/drawing/2014/main" id="{EA8EF71D-19CD-4203-9B9C-9F56A2224E5B}"/>
                </a:ext>
              </a:extLst>
            </p:cNvPr>
            <p:cNvSpPr/>
            <p:nvPr userDrawn="1"/>
          </p:nvSpPr>
          <p:spPr>
            <a:xfrm rot="16200000">
              <a:off x="8439105" y="3287562"/>
              <a:ext cx="7257527" cy="257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p>
          </p:txBody>
        </p:sp>
        <p:sp>
          <p:nvSpPr>
            <p:cNvPr id="24" name="Rechthoek 23">
              <a:extLst>
                <a:ext uri="{FF2B5EF4-FFF2-40B4-BE49-F238E27FC236}">
                  <a16:creationId xmlns:a16="http://schemas.microsoft.com/office/drawing/2014/main" id="{2EDA6DA0-A430-44EF-88B3-6F36E44BBC17}"/>
                </a:ext>
              </a:extLst>
            </p:cNvPr>
            <p:cNvSpPr/>
            <p:nvPr userDrawn="1"/>
          </p:nvSpPr>
          <p:spPr>
            <a:xfrm rot="16200000">
              <a:off x="-3498895" y="3287562"/>
              <a:ext cx="7257527" cy="257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p>
          </p:txBody>
        </p:sp>
        <p:sp>
          <p:nvSpPr>
            <p:cNvPr id="25" name="Rechthoek 24">
              <a:extLst>
                <a:ext uri="{FF2B5EF4-FFF2-40B4-BE49-F238E27FC236}">
                  <a16:creationId xmlns:a16="http://schemas.microsoft.com/office/drawing/2014/main" id="{37A82A2E-5716-4F29-AA63-0242AA0E4216}"/>
                </a:ext>
              </a:extLst>
            </p:cNvPr>
            <p:cNvSpPr/>
            <p:nvPr userDrawn="1"/>
          </p:nvSpPr>
          <p:spPr>
            <a:xfrm>
              <a:off x="-355722" y="-5619"/>
              <a:ext cx="12894355" cy="257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p>
          </p:txBody>
        </p:sp>
        <p:sp>
          <p:nvSpPr>
            <p:cNvPr id="26" name="Rechthoek 25">
              <a:extLst>
                <a:ext uri="{FF2B5EF4-FFF2-40B4-BE49-F238E27FC236}">
                  <a16:creationId xmlns:a16="http://schemas.microsoft.com/office/drawing/2014/main" id="{BCF563EC-A799-4E63-B987-7B93FFBDF726}"/>
                </a:ext>
              </a:extLst>
            </p:cNvPr>
            <p:cNvSpPr/>
            <p:nvPr userDrawn="1"/>
          </p:nvSpPr>
          <p:spPr>
            <a:xfrm>
              <a:off x="-355722" y="6604685"/>
              <a:ext cx="12894355" cy="257475"/>
            </a:xfrm>
            <a:prstGeom prst="rect">
              <a:avLst/>
            </a:prstGeom>
            <a:solidFill>
              <a:schemeClr val="accent3">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p>
          </p:txBody>
        </p:sp>
      </p:grpSp>
      <p:sp>
        <p:nvSpPr>
          <p:cNvPr id="4" name="datum">
            <a:extLst>
              <a:ext uri="{FF2B5EF4-FFF2-40B4-BE49-F238E27FC236}">
                <a16:creationId xmlns:a16="http://schemas.microsoft.com/office/drawing/2014/main" id="{BA8A27F1-40C7-4ABA-A23D-ABF73FB6F10F}"/>
              </a:ext>
            </a:extLst>
          </p:cNvPr>
          <p:cNvSpPr>
            <a:spLocks noGrp="1"/>
          </p:cNvSpPr>
          <p:nvPr>
            <p:ph type="dt" sz="half" idx="2"/>
          </p:nvPr>
        </p:nvSpPr>
        <p:spPr>
          <a:xfrm>
            <a:off x="7645707" y="6376061"/>
            <a:ext cx="3140325" cy="216909"/>
          </a:xfrm>
          <a:prstGeom prst="rect">
            <a:avLst/>
          </a:prstGeom>
        </p:spPr>
        <p:txBody>
          <a:bodyPr vert="horz" lIns="0" tIns="0" rIns="0" bIns="0" rtlCol="0" anchor="ctr">
            <a:noAutofit/>
          </a:bodyPr>
          <a:lstStyle>
            <a:lvl1pPr algn="r">
              <a:defRPr sz="1200">
                <a:solidFill>
                  <a:schemeClr val="tx1"/>
                </a:solidFill>
              </a:defRPr>
            </a:lvl1pPr>
          </a:lstStyle>
          <a:p>
            <a:fld id="{FE27428E-E687-4D83-BAB5-F5E4EDA90770}" type="datetime1">
              <a:rPr lang="nl-NL" smtClean="0"/>
              <a:pPr/>
              <a:t>10-5-2019</a:t>
            </a:fld>
            <a:endParaRPr lang="nl-NL" dirty="0"/>
          </a:p>
        </p:txBody>
      </p:sp>
      <p:sp>
        <p:nvSpPr>
          <p:cNvPr id="5" name="voettekst">
            <a:extLst>
              <a:ext uri="{FF2B5EF4-FFF2-40B4-BE49-F238E27FC236}">
                <a16:creationId xmlns:a16="http://schemas.microsoft.com/office/drawing/2014/main" id="{A8CC3061-3BED-4D38-839F-6419010C85E6}"/>
              </a:ext>
            </a:extLst>
          </p:cNvPr>
          <p:cNvSpPr>
            <a:spLocks noGrp="1"/>
          </p:cNvSpPr>
          <p:nvPr>
            <p:ph type="ftr" sz="quarter" idx="3"/>
          </p:nvPr>
        </p:nvSpPr>
        <p:spPr>
          <a:xfrm>
            <a:off x="926910" y="6376061"/>
            <a:ext cx="6718797" cy="216909"/>
          </a:xfrm>
          <a:prstGeom prst="rect">
            <a:avLst/>
          </a:prstGeom>
        </p:spPr>
        <p:txBody>
          <a:bodyPr vert="horz" lIns="0" tIns="0" rIns="0" bIns="0" rtlCol="0" anchor="ctr">
            <a:noAutofit/>
          </a:bodyPr>
          <a:lstStyle>
            <a:lvl1pPr algn="l">
              <a:defRPr sz="1200" cap="all" baseline="0">
                <a:solidFill>
                  <a:schemeClr val="tx1"/>
                </a:solidFill>
              </a:defRPr>
            </a:lvl1pPr>
          </a:lstStyle>
          <a:p>
            <a:r>
              <a:rPr lang="nl-NL"/>
              <a:t>&lt;Plaats hier je voettekst&gt;</a:t>
            </a:r>
            <a:endParaRPr lang="nl-NL" dirty="0"/>
          </a:p>
        </p:txBody>
      </p:sp>
      <p:sp>
        <p:nvSpPr>
          <p:cNvPr id="6" name="nummer">
            <a:extLst>
              <a:ext uri="{FF2B5EF4-FFF2-40B4-BE49-F238E27FC236}">
                <a16:creationId xmlns:a16="http://schemas.microsoft.com/office/drawing/2014/main" id="{94213057-4619-486A-8604-BE7285D39778}"/>
              </a:ext>
            </a:extLst>
          </p:cNvPr>
          <p:cNvSpPr>
            <a:spLocks noGrp="1"/>
          </p:cNvSpPr>
          <p:nvPr>
            <p:ph type="sldNum" sz="quarter" idx="4"/>
          </p:nvPr>
        </p:nvSpPr>
        <p:spPr>
          <a:xfrm>
            <a:off x="516362" y="6376061"/>
            <a:ext cx="392576" cy="216909"/>
          </a:xfrm>
          <a:prstGeom prst="rect">
            <a:avLst/>
          </a:prstGeom>
        </p:spPr>
        <p:txBody>
          <a:bodyPr vert="horz" lIns="0" tIns="0" rIns="0" bIns="0" rtlCol="0" anchor="ctr">
            <a:noAutofit/>
          </a:bodyPr>
          <a:lstStyle>
            <a:lvl1pPr algn="l">
              <a:defRPr sz="1200" b="1">
                <a:solidFill>
                  <a:schemeClr val="tx1"/>
                </a:solidFill>
              </a:defRPr>
            </a:lvl1pPr>
          </a:lstStyle>
          <a:p>
            <a:fld id="{0E7476D2-0896-4839-9387-ABF8745D58E4}" type="slidenum">
              <a:rPr lang="nl-NL" smtClean="0"/>
              <a:pPr/>
              <a:t>‹#›</a:t>
            </a:fld>
            <a:endParaRPr lang="nl-NL" dirty="0"/>
          </a:p>
        </p:txBody>
      </p:sp>
      <p:pic>
        <p:nvPicPr>
          <p:cNvPr id="22" name="logoboven">
            <a:extLst>
              <a:ext uri="{FF2B5EF4-FFF2-40B4-BE49-F238E27FC236}">
                <a16:creationId xmlns:a16="http://schemas.microsoft.com/office/drawing/2014/main" id="{CBC6162C-9627-4687-89A5-937B0031F48B}"/>
              </a:ext>
            </a:extLst>
          </p:cNvPr>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5615266" y="-1395191"/>
            <a:ext cx="952381" cy="482540"/>
          </a:xfrm>
          <a:prstGeom prst="rect">
            <a:avLst/>
          </a:prstGeom>
        </p:spPr>
      </p:pic>
    </p:spTree>
    <p:extLst>
      <p:ext uri="{BB962C8B-B14F-4D97-AF65-F5344CB8AC3E}">
        <p14:creationId xmlns:p14="http://schemas.microsoft.com/office/powerpoint/2010/main" val="1807704489"/>
      </p:ext>
    </p:extLst>
  </p:cSld>
  <p:clrMap bg1="lt1" tx1="dk1" bg2="lt2" tx2="dk2" accent1="accent1" accent2="accent2" accent3="accent3" accent4="accent4" accent5="accent5" accent6="accent6" hlink="hlink" folHlink="folHlink"/>
  <p:sldLayoutIdLst>
    <p:sldLayoutId id="2147483689" r:id="rId1"/>
    <p:sldLayoutId id="2147483718" r:id="rId2"/>
    <p:sldLayoutId id="2147483736" r:id="rId3"/>
    <p:sldLayoutId id="2147483723" r:id="rId4"/>
    <p:sldLayoutId id="2147483725" r:id="rId5"/>
    <p:sldLayoutId id="2147483730" r:id="rId6"/>
    <p:sldLayoutId id="2147483731" r:id="rId7"/>
    <p:sldLayoutId id="2147483732" r:id="rId8"/>
    <p:sldLayoutId id="2147483733" r:id="rId9"/>
    <p:sldLayoutId id="2147483737" r:id="rId10"/>
    <p:sldLayoutId id="2147483738" r:id="rId11"/>
    <p:sldLayoutId id="2147483739" r:id="rId12"/>
    <p:sldLayoutId id="2147483740" r:id="rId13"/>
    <p:sldLayoutId id="2147483721" r:id="rId14"/>
    <p:sldLayoutId id="2147483741" r:id="rId15"/>
    <p:sldLayoutId id="2147483745" r:id="rId16"/>
    <p:sldLayoutId id="2147483743" r:id="rId17"/>
  </p:sldLayoutIdLst>
  <p:transition>
    <p:fade/>
  </p:transition>
  <p:hf sldNum="0" hdr="0" ftr="0" dt="0"/>
  <p:txStyles>
    <p:titleStyle>
      <a:lvl1pPr algn="l" defTabSz="914400" rtl="0" eaLnBrk="1" latinLnBrk="0" hangingPunct="1">
        <a:lnSpc>
          <a:spcPct val="80000"/>
        </a:lnSpc>
        <a:spcBef>
          <a:spcPct val="0"/>
        </a:spcBef>
        <a:buNone/>
        <a:defRPr sz="3200" b="1" kern="1200" cap="none" baseline="0">
          <a:solidFill>
            <a:schemeClr val="tx1"/>
          </a:solidFill>
          <a:latin typeface="+mj-lt"/>
          <a:ea typeface="+mj-ea"/>
          <a:cs typeface="+mj-cs"/>
        </a:defRPr>
      </a:lvl1pPr>
    </p:titleStyle>
    <p:bodyStyle>
      <a:lvl1pPr marL="269875" indent="-269875" algn="l" defTabSz="914400" rtl="0" eaLnBrk="1" latinLnBrk="0" hangingPunct="1">
        <a:lnSpc>
          <a:spcPct val="100000"/>
        </a:lnSpc>
        <a:spcBef>
          <a:spcPts val="600"/>
        </a:spcBef>
        <a:spcAft>
          <a:spcPts val="600"/>
        </a:spcAft>
        <a:buClr>
          <a:schemeClr val="accent1"/>
        </a:buClr>
        <a:buFontTx/>
        <a:buBlip>
          <a:blip r:embed="rId22"/>
        </a:buBlip>
        <a:tabLst/>
        <a:defRPr sz="2000" kern="1200">
          <a:solidFill>
            <a:schemeClr val="tx1"/>
          </a:solidFill>
          <a:latin typeface="+mn-lt"/>
          <a:ea typeface="+mn-ea"/>
          <a:cs typeface="+mn-cs"/>
        </a:defRPr>
      </a:lvl1pPr>
      <a:lvl2pPr marL="269875" indent="-269875" algn="l" defTabSz="914400" rtl="0" eaLnBrk="1" latinLnBrk="0" hangingPunct="1">
        <a:lnSpc>
          <a:spcPct val="100000"/>
        </a:lnSpc>
        <a:spcBef>
          <a:spcPts val="600"/>
        </a:spcBef>
        <a:spcAft>
          <a:spcPts val="600"/>
        </a:spcAft>
        <a:buClr>
          <a:schemeClr val="accent4"/>
        </a:buClr>
        <a:buFontTx/>
        <a:buBlip>
          <a:blip r:embed="rId23"/>
        </a:buBlip>
        <a:tabLst/>
        <a:defRPr sz="2000" kern="1200">
          <a:solidFill>
            <a:schemeClr val="tx1"/>
          </a:solidFill>
          <a:latin typeface="+mn-lt"/>
          <a:ea typeface="+mn-ea"/>
          <a:cs typeface="+mn-cs"/>
        </a:defRPr>
      </a:lvl2pPr>
      <a:lvl3pPr marL="269875" indent="-269875" algn="l" defTabSz="914400" rtl="0" eaLnBrk="1" latinLnBrk="0" hangingPunct="1">
        <a:lnSpc>
          <a:spcPct val="100000"/>
        </a:lnSpc>
        <a:spcBef>
          <a:spcPts val="600"/>
        </a:spcBef>
        <a:spcAft>
          <a:spcPts val="600"/>
        </a:spcAft>
        <a:buFontTx/>
        <a:buBlip>
          <a:blip r:embed="rId24"/>
        </a:buBlip>
        <a:tabLst/>
        <a:defRPr sz="2000" kern="1200">
          <a:solidFill>
            <a:schemeClr val="tx1"/>
          </a:solidFill>
          <a:latin typeface="+mn-lt"/>
          <a:ea typeface="+mn-ea"/>
          <a:cs typeface="+mn-cs"/>
        </a:defRPr>
      </a:lvl3pPr>
      <a:lvl4pPr marL="269875" indent="-269875" algn="l" defTabSz="914400" rtl="0" eaLnBrk="1" latinLnBrk="0" hangingPunct="1">
        <a:lnSpc>
          <a:spcPct val="100000"/>
        </a:lnSpc>
        <a:spcBef>
          <a:spcPts val="600"/>
        </a:spcBef>
        <a:spcAft>
          <a:spcPts val="600"/>
        </a:spcAft>
        <a:buFontTx/>
        <a:buBlip>
          <a:blip r:embed="rId25"/>
        </a:buBlip>
        <a:tabLst/>
        <a:defRPr sz="2000" b="0" kern="1200" cap="none" baseline="0">
          <a:solidFill>
            <a:schemeClr val="tx1"/>
          </a:solidFill>
          <a:latin typeface="+mn-lt"/>
          <a:ea typeface="+mn-ea"/>
          <a:cs typeface="+mn-cs"/>
        </a:defRPr>
      </a:lvl4pPr>
      <a:lvl5pPr marL="0" indent="0" algn="l" defTabSz="914400" rtl="0" eaLnBrk="1" latinLnBrk="0" hangingPunct="1">
        <a:lnSpc>
          <a:spcPct val="100000"/>
        </a:lnSpc>
        <a:spcBef>
          <a:spcPts val="600"/>
        </a:spcBef>
        <a:spcAft>
          <a:spcPts val="600"/>
        </a:spcAft>
        <a:buClr>
          <a:schemeClr val="accent1"/>
        </a:buClr>
        <a:buFont typeface="+mj-lt"/>
        <a:buNone/>
        <a:defRPr sz="2000" kern="1200">
          <a:solidFill>
            <a:schemeClr val="tx1"/>
          </a:solidFill>
          <a:latin typeface="+mn-lt"/>
          <a:ea typeface="+mn-ea"/>
          <a:cs typeface="+mn-cs"/>
        </a:defRPr>
      </a:lvl5pPr>
      <a:lvl6pPr marL="0" indent="0" algn="l" defTabSz="914400" rtl="0" eaLnBrk="1" latinLnBrk="0" hangingPunct="1">
        <a:lnSpc>
          <a:spcPct val="100000"/>
        </a:lnSpc>
        <a:spcBef>
          <a:spcPts val="600"/>
        </a:spcBef>
        <a:spcAft>
          <a:spcPts val="600"/>
        </a:spcAft>
        <a:buClr>
          <a:schemeClr val="accent3"/>
        </a:buClr>
        <a:buFont typeface="Arial" panose="020B0604020202020204" pitchFamily="34" charset="0"/>
        <a:buNone/>
        <a:defRPr sz="2000" b="1" kern="1200">
          <a:solidFill>
            <a:schemeClr val="tx1"/>
          </a:solidFill>
          <a:latin typeface="+mn-lt"/>
          <a:ea typeface="+mn-ea"/>
          <a:cs typeface="+mn-cs"/>
        </a:defRPr>
      </a:lvl6pPr>
      <a:lvl7pPr marL="533400" indent="-271463" algn="l" defTabSz="914400" rtl="0" eaLnBrk="1" latinLnBrk="0" hangingPunct="1">
        <a:lnSpc>
          <a:spcPct val="100000"/>
        </a:lnSpc>
        <a:spcBef>
          <a:spcPts val="600"/>
        </a:spcBef>
        <a:spcAft>
          <a:spcPts val="600"/>
        </a:spcAft>
        <a:buClrTx/>
        <a:buFont typeface="Calibri" panose="020F0502020204030204" pitchFamily="34" charset="0"/>
        <a:buChar char="→"/>
        <a:defRPr sz="2000" kern="1200">
          <a:solidFill>
            <a:schemeClr val="tx1"/>
          </a:solidFill>
          <a:latin typeface="+mn-lt"/>
          <a:ea typeface="+mn-ea"/>
          <a:cs typeface="+mn-cs"/>
        </a:defRPr>
      </a:lvl7pPr>
      <a:lvl8pPr marL="261938" indent="-261938" algn="l" defTabSz="914400" rtl="0" eaLnBrk="1" latinLnBrk="0" hangingPunct="1">
        <a:lnSpc>
          <a:spcPct val="100000"/>
        </a:lnSpc>
        <a:spcBef>
          <a:spcPts val="600"/>
        </a:spcBef>
        <a:spcAft>
          <a:spcPts val="600"/>
        </a:spcAft>
        <a:buFont typeface="+mj-lt"/>
        <a:buAutoNum type="arabicPeriod"/>
        <a:defRPr sz="2000" kern="1200">
          <a:solidFill>
            <a:schemeClr val="tx1"/>
          </a:solidFill>
          <a:latin typeface="+mn-lt"/>
          <a:ea typeface="+mn-ea"/>
          <a:cs typeface="+mn-cs"/>
        </a:defRPr>
      </a:lvl8pPr>
      <a:lvl9pPr marL="536575" indent="-274638" algn="l" defTabSz="914400" rtl="0" eaLnBrk="1" latinLnBrk="0" hangingPunct="1">
        <a:lnSpc>
          <a:spcPct val="100000"/>
        </a:lnSpc>
        <a:spcBef>
          <a:spcPts val="600"/>
        </a:spcBef>
        <a:spcAft>
          <a:spcPts val="600"/>
        </a:spcAft>
        <a:buFont typeface="+mj-lt"/>
        <a:buAutoNum type="arabicPeriod"/>
        <a:defRPr sz="2000" kern="1200" cap="none" baseline="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343092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Lst>
  <p:transition>
    <p:fade/>
  </p:transition>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E1B209-E286-5F48-90E3-53FCE31B4C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98DD6B-F533-7F4A-A584-E18F16C801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198E79-08C2-7A4E-8AA7-FA3D29E656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2BFEE7-006B-144D-A73E-9EEC680BD3EE}" type="datetimeFigureOut">
              <a:rPr lang="en-US" smtClean="0"/>
              <a:t>5/10/2019</a:t>
            </a:fld>
            <a:endParaRPr lang="en-US"/>
          </a:p>
        </p:txBody>
      </p:sp>
      <p:sp>
        <p:nvSpPr>
          <p:cNvPr id="5" name="Footer Placeholder 4">
            <a:extLst>
              <a:ext uri="{FF2B5EF4-FFF2-40B4-BE49-F238E27FC236}">
                <a16:creationId xmlns:a16="http://schemas.microsoft.com/office/drawing/2014/main" id="{7E542BD9-B9A5-3543-8EAA-9D8113BE22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63EFA8B-B887-DF45-9AFD-7A4A42C46A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904378-101E-B940-B9DA-8E39821EE7D7}" type="slidenum">
              <a:rPr lang="en-US" smtClean="0"/>
              <a:t>‹#›</a:t>
            </a:fld>
            <a:endParaRPr lang="en-US"/>
          </a:p>
        </p:txBody>
      </p:sp>
    </p:spTree>
    <p:extLst>
      <p:ext uri="{BB962C8B-B14F-4D97-AF65-F5344CB8AC3E}">
        <p14:creationId xmlns:p14="http://schemas.microsoft.com/office/powerpoint/2010/main" val="2917381549"/>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hyperlink" Target="https://eventr.geant.org/events/3087" TargetMode="External"/><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A0A372-B079-354F-8A56-607FEB9F0C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2685" y="2679929"/>
            <a:ext cx="3307792" cy="4120433"/>
          </a:xfrm>
          <a:prstGeom prst="rect">
            <a:avLst/>
          </a:prstGeom>
        </p:spPr>
      </p:pic>
      <p:sp>
        <p:nvSpPr>
          <p:cNvPr id="2" name="Title 1">
            <a:extLst>
              <a:ext uri="{FF2B5EF4-FFF2-40B4-BE49-F238E27FC236}">
                <a16:creationId xmlns:a16="http://schemas.microsoft.com/office/drawing/2014/main" id="{785A4634-5A4E-8B4C-9684-B3B95F429F3F}"/>
              </a:ext>
            </a:extLst>
          </p:cNvPr>
          <p:cNvSpPr>
            <a:spLocks noGrp="1"/>
          </p:cNvSpPr>
          <p:nvPr>
            <p:ph type="ctrTitle"/>
          </p:nvPr>
        </p:nvSpPr>
        <p:spPr>
          <a:xfrm>
            <a:off x="3373861" y="967467"/>
            <a:ext cx="5425440" cy="1635443"/>
          </a:xfrm>
          <a:solidFill>
            <a:schemeClr val="bg2"/>
          </a:solidFill>
        </p:spPr>
        <p:txBody>
          <a:bodyPr>
            <a:noAutofit/>
          </a:bodyPr>
          <a:lstStyle/>
          <a:p>
            <a:r>
              <a:rPr lang="en-US" sz="5400" dirty="0">
                <a:latin typeface="+mn-lt"/>
                <a:ea typeface="Brush Script MT" panose="03060802040406070304" pitchFamily="66" charset="-122"/>
                <a:cs typeface="Brush Script MT" panose="03060802040406070304" pitchFamily="66" charset="-122"/>
              </a:rPr>
              <a:t>Dragons, Sharks, </a:t>
            </a:r>
            <a:br>
              <a:rPr lang="en-US" sz="5400" dirty="0">
                <a:latin typeface="+mn-lt"/>
                <a:ea typeface="Brush Script MT" panose="03060802040406070304" pitchFamily="66" charset="-122"/>
                <a:cs typeface="Brush Script MT" panose="03060802040406070304" pitchFamily="66" charset="-122"/>
              </a:rPr>
            </a:br>
            <a:r>
              <a:rPr lang="en-US" sz="5400" dirty="0">
                <a:latin typeface="+mn-lt"/>
                <a:ea typeface="Brush Script MT" panose="03060802040406070304" pitchFamily="66" charset="-122"/>
                <a:cs typeface="Brush Script MT" panose="03060802040406070304" pitchFamily="66" charset="-122"/>
              </a:rPr>
              <a:t>Unicorns and Elves</a:t>
            </a:r>
          </a:p>
        </p:txBody>
      </p:sp>
      <p:sp>
        <p:nvSpPr>
          <p:cNvPr id="3" name="Subtitle 2">
            <a:extLst>
              <a:ext uri="{FF2B5EF4-FFF2-40B4-BE49-F238E27FC236}">
                <a16:creationId xmlns:a16="http://schemas.microsoft.com/office/drawing/2014/main" id="{FEA2BC99-0498-FE4E-B099-D610B30209D4}"/>
              </a:ext>
            </a:extLst>
          </p:cNvPr>
          <p:cNvSpPr>
            <a:spLocks noGrp="1"/>
          </p:cNvSpPr>
          <p:nvPr>
            <p:ph type="subTitle" idx="1"/>
          </p:nvPr>
        </p:nvSpPr>
        <p:spPr>
          <a:xfrm>
            <a:off x="3920029" y="2683433"/>
            <a:ext cx="4333103" cy="520232"/>
          </a:xfrm>
        </p:spPr>
        <p:txBody>
          <a:bodyPr>
            <a:normAutofit/>
          </a:bodyPr>
          <a:lstStyle/>
          <a:p>
            <a:r>
              <a:rPr lang="en-US" sz="2800" b="1" i="1" dirty="0">
                <a:ln w="3175">
                  <a:solidFill>
                    <a:schemeClr val="bg1"/>
                  </a:solidFill>
                </a:ln>
              </a:rPr>
              <a:t>Stories of Crisis Exercises</a:t>
            </a:r>
          </a:p>
        </p:txBody>
      </p:sp>
      <p:pic>
        <p:nvPicPr>
          <p:cNvPr id="4" name="Picture 3">
            <a:extLst>
              <a:ext uri="{FF2B5EF4-FFF2-40B4-BE49-F238E27FC236}">
                <a16:creationId xmlns:a16="http://schemas.microsoft.com/office/drawing/2014/main" id="{B2D23248-E359-4043-937E-0BF6F4A0A9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86822" y="3717517"/>
            <a:ext cx="3086957" cy="2812823"/>
          </a:xfrm>
          <a:prstGeom prst="rect">
            <a:avLst/>
          </a:prstGeom>
        </p:spPr>
      </p:pic>
      <p:pic>
        <p:nvPicPr>
          <p:cNvPr id="5" name="Picture 4">
            <a:extLst>
              <a:ext uri="{FF2B5EF4-FFF2-40B4-BE49-F238E27FC236}">
                <a16:creationId xmlns:a16="http://schemas.microsoft.com/office/drawing/2014/main" id="{4D04C90B-F304-564D-97CC-FB433F13D3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9600" y="4161334"/>
            <a:ext cx="3770561" cy="2494069"/>
          </a:xfrm>
          <a:prstGeom prst="rect">
            <a:avLst/>
          </a:prstGeom>
        </p:spPr>
      </p:pic>
      <p:pic>
        <p:nvPicPr>
          <p:cNvPr id="8" name="Picture 7">
            <a:extLst>
              <a:ext uri="{FF2B5EF4-FFF2-40B4-BE49-F238E27FC236}">
                <a16:creationId xmlns:a16="http://schemas.microsoft.com/office/drawing/2014/main" id="{2BCC2A41-87B8-3C42-9056-F9E4DCFB10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080" y="482827"/>
            <a:ext cx="4368130" cy="2880236"/>
          </a:xfrm>
          <a:prstGeom prst="rect">
            <a:avLst/>
          </a:prstGeom>
        </p:spPr>
      </p:pic>
      <p:pic>
        <p:nvPicPr>
          <p:cNvPr id="6" name="Picture 5">
            <a:extLst>
              <a:ext uri="{FF2B5EF4-FFF2-40B4-BE49-F238E27FC236}">
                <a16:creationId xmlns:a16="http://schemas.microsoft.com/office/drawing/2014/main" id="{D6271B27-1E7D-514E-9474-52484A7A99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57885" y="533524"/>
            <a:ext cx="3542275" cy="2656706"/>
          </a:xfrm>
          <a:prstGeom prst="rect">
            <a:avLst/>
          </a:prstGeom>
        </p:spPr>
      </p:pic>
    </p:spTree>
    <p:extLst>
      <p:ext uri="{BB962C8B-B14F-4D97-AF65-F5344CB8AC3E}">
        <p14:creationId xmlns:p14="http://schemas.microsoft.com/office/powerpoint/2010/main" val="276672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l-NL" dirty="0" err="1" smtClean="0"/>
              <a:t>There’s</a:t>
            </a:r>
            <a:r>
              <a:rPr lang="nl-NL" dirty="0" smtClean="0"/>
              <a:t> a </a:t>
            </a:r>
            <a:r>
              <a:rPr lang="nl-NL" dirty="0" err="1" smtClean="0"/>
              <a:t>problem</a:t>
            </a:r>
            <a:endParaRPr lang="nl-NL" dirty="0"/>
          </a:p>
        </p:txBody>
      </p:sp>
      <p:sp>
        <p:nvSpPr>
          <p:cNvPr id="4" name="Vertical Text Placeholder 3"/>
          <p:cNvSpPr>
            <a:spLocks noGrp="1"/>
          </p:cNvSpPr>
          <p:nvPr>
            <p:ph type="body" orient="vert" idx="1"/>
          </p:nvPr>
        </p:nvSpPr>
        <p:spPr/>
        <p:txBody>
          <a:bodyPr/>
          <a:lstStyle/>
          <a:p>
            <a:pPr lvl="0"/>
            <a:r>
              <a:rPr lang="en-US" dirty="0"/>
              <a:t>About half of the students have started taking the test, however the other half has not been able to start because of a connectivity </a:t>
            </a:r>
            <a:r>
              <a:rPr lang="en-US" dirty="0" smtClean="0"/>
              <a:t>issue</a:t>
            </a:r>
          </a:p>
          <a:p>
            <a:pPr lvl="0"/>
            <a:r>
              <a:rPr lang="en-US" dirty="0"/>
              <a:t>T</a:t>
            </a:r>
            <a:r>
              <a:rPr lang="en-US" dirty="0" smtClean="0"/>
              <a:t>he </a:t>
            </a:r>
            <a:r>
              <a:rPr lang="en-US" dirty="0"/>
              <a:t>tests are being made on </a:t>
            </a:r>
            <a:r>
              <a:rPr lang="en-US" dirty="0" err="1"/>
              <a:t>ipads</a:t>
            </a:r>
            <a:r>
              <a:rPr lang="en-US" dirty="0"/>
              <a:t>/portable devices/desktops and they can’t load the tests at some locations. </a:t>
            </a:r>
            <a:endParaRPr lang="nl-NL" dirty="0"/>
          </a:p>
          <a:p>
            <a:pPr lvl="0"/>
            <a:r>
              <a:rPr lang="en-US" dirty="0"/>
              <a:t>We are coming up to the one hour mark (almost 12) and students will want to leave the exam room. </a:t>
            </a:r>
            <a:endParaRPr lang="nl-NL" dirty="0"/>
          </a:p>
        </p:txBody>
      </p:sp>
      <p:pic>
        <p:nvPicPr>
          <p:cNvPr id="8" name="Picture Placeholder 7"/>
          <p:cNvPicPr>
            <a:picLocks noGrp="1" noChangeAspect="1"/>
          </p:cNvPicPr>
          <p:nvPr>
            <p:ph type="pic" sz="quarter" idx="14"/>
          </p:nvPr>
        </p:nvPicPr>
        <p:blipFill>
          <a:blip r:embed="rId2" cstate="hqprint">
            <a:extLst>
              <a:ext uri="{28A0092B-C50C-407E-A947-70E740481C1C}">
                <a14:useLocalDpi xmlns:a14="http://schemas.microsoft.com/office/drawing/2010/main" val="0"/>
              </a:ext>
            </a:extLst>
          </a:blip>
          <a:srcRect l="25588" r="25588"/>
          <a:stretch>
            <a:fillRect/>
          </a:stretch>
        </p:blipFill>
        <p:spPr/>
      </p:pic>
      <p:sp>
        <p:nvSpPr>
          <p:cNvPr id="5" name="Text Placeholder 4"/>
          <p:cNvSpPr>
            <a:spLocks noGrp="1"/>
          </p:cNvSpPr>
          <p:nvPr>
            <p:ph type="body" sz="quarter" idx="65"/>
          </p:nvPr>
        </p:nvSpPr>
        <p:spPr/>
        <p:txBody>
          <a:bodyPr/>
          <a:lstStyle/>
          <a:p>
            <a:endParaRPr lang="nl-NL"/>
          </a:p>
        </p:txBody>
      </p:sp>
    </p:spTree>
    <p:extLst>
      <p:ext uri="{BB962C8B-B14F-4D97-AF65-F5344CB8AC3E}">
        <p14:creationId xmlns:p14="http://schemas.microsoft.com/office/powerpoint/2010/main" val="59218492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4"/>
          </p:nvPr>
        </p:nvPicPr>
        <p:blipFill>
          <a:blip r:embed="rId2" cstate="hqprint">
            <a:extLst>
              <a:ext uri="{28A0092B-C50C-407E-A947-70E740481C1C}">
                <a14:useLocalDpi xmlns:a14="http://schemas.microsoft.com/office/drawing/2010/main" val="0"/>
              </a:ext>
            </a:extLst>
          </a:blip>
          <a:srcRect t="14203" b="14203"/>
          <a:stretch>
            <a:fillRect/>
          </a:stretch>
        </p:blipFill>
        <p:spPr/>
      </p:pic>
      <p:sp>
        <p:nvSpPr>
          <p:cNvPr id="3" name="Title 2"/>
          <p:cNvSpPr>
            <a:spLocks noGrp="1"/>
          </p:cNvSpPr>
          <p:nvPr>
            <p:ph type="title"/>
          </p:nvPr>
        </p:nvSpPr>
        <p:spPr/>
        <p:txBody>
          <a:bodyPr/>
          <a:lstStyle/>
          <a:p>
            <a:r>
              <a:rPr lang="nl-NL" dirty="0" smtClean="0"/>
              <a:t>It’s </a:t>
            </a:r>
            <a:r>
              <a:rPr lang="nl-NL" dirty="0" err="1" smtClean="0"/>
              <a:t>becoming</a:t>
            </a:r>
            <a:r>
              <a:rPr lang="nl-NL" dirty="0" smtClean="0"/>
              <a:t> a crisis</a:t>
            </a:r>
            <a:endParaRPr lang="nl-NL" dirty="0"/>
          </a:p>
        </p:txBody>
      </p:sp>
      <p:sp>
        <p:nvSpPr>
          <p:cNvPr id="4" name="Vertical Text Placeholder 3"/>
          <p:cNvSpPr>
            <a:spLocks noGrp="1"/>
          </p:cNvSpPr>
          <p:nvPr>
            <p:ph type="body" orient="vert" idx="1"/>
          </p:nvPr>
        </p:nvSpPr>
        <p:spPr/>
        <p:txBody>
          <a:bodyPr/>
          <a:lstStyle/>
          <a:p>
            <a:pPr lvl="0"/>
            <a:r>
              <a:rPr lang="en-US" dirty="0"/>
              <a:t>However, as there are students that have not yet started the test and still have their phones etc. the people that have taken the test cannot leave the exam rooms, as there is the possibility of the exam questions and answers leaking. </a:t>
            </a:r>
            <a:endParaRPr lang="nl-NL" dirty="0"/>
          </a:p>
          <a:p>
            <a:pPr lvl="0"/>
            <a:r>
              <a:rPr lang="en-US" dirty="0"/>
              <a:t>So there are 100.000 students countrywide that can’t leave the exam rooms until it is clear that everyone has started the test and another 100.000 students waiting to take the exam getting more and more irritable about having to wait.</a:t>
            </a:r>
            <a:endParaRPr lang="nl-NL" dirty="0"/>
          </a:p>
          <a:p>
            <a:endParaRPr lang="nl-NL" dirty="0"/>
          </a:p>
        </p:txBody>
      </p:sp>
      <p:sp>
        <p:nvSpPr>
          <p:cNvPr id="5" name="Text Placeholder 4"/>
          <p:cNvSpPr>
            <a:spLocks noGrp="1"/>
          </p:cNvSpPr>
          <p:nvPr>
            <p:ph type="body" sz="quarter" idx="65"/>
          </p:nvPr>
        </p:nvSpPr>
        <p:spPr/>
        <p:txBody>
          <a:bodyPr/>
          <a:lstStyle/>
          <a:p>
            <a:endParaRPr lang="nl-NL"/>
          </a:p>
        </p:txBody>
      </p:sp>
      <p:sp>
        <p:nvSpPr>
          <p:cNvPr id="6" name="Text Placeholder 5"/>
          <p:cNvSpPr>
            <a:spLocks noGrp="1"/>
          </p:cNvSpPr>
          <p:nvPr>
            <p:ph type="body" sz="quarter" idx="67"/>
          </p:nvPr>
        </p:nvSpPr>
        <p:spPr/>
        <p:txBody>
          <a:bodyPr/>
          <a:lstStyle/>
          <a:p>
            <a:endParaRPr lang="nl-NL"/>
          </a:p>
        </p:txBody>
      </p:sp>
    </p:spTree>
    <p:extLst>
      <p:ext uri="{BB962C8B-B14F-4D97-AF65-F5344CB8AC3E}">
        <p14:creationId xmlns:p14="http://schemas.microsoft.com/office/powerpoint/2010/main" val="215098631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7720" b="7720"/>
          <a:stretch>
            <a:fillRect/>
          </a:stretch>
        </p:blipFill>
        <p:spPr/>
      </p:pic>
      <p:sp>
        <p:nvSpPr>
          <p:cNvPr id="3" name="Text Placeholder 2"/>
          <p:cNvSpPr>
            <a:spLocks noGrp="1"/>
          </p:cNvSpPr>
          <p:nvPr>
            <p:ph type="body" sz="quarter" idx="64"/>
          </p:nvPr>
        </p:nvSpPr>
        <p:spPr/>
        <p:txBody>
          <a:bodyPr/>
          <a:lstStyle/>
          <a:p>
            <a:endParaRPr lang="nl-NL"/>
          </a:p>
        </p:txBody>
      </p:sp>
      <p:sp>
        <p:nvSpPr>
          <p:cNvPr id="4" name="Text Placeholder 3"/>
          <p:cNvSpPr>
            <a:spLocks noGrp="1"/>
          </p:cNvSpPr>
          <p:nvPr>
            <p:ph type="body" sz="quarter" idx="65"/>
          </p:nvPr>
        </p:nvSpPr>
        <p:spPr>
          <a:xfrm>
            <a:off x="6243775" y="816065"/>
            <a:ext cx="4448188" cy="5233988"/>
          </a:xfrm>
        </p:spPr>
        <p:txBody>
          <a:bodyPr/>
          <a:lstStyle/>
          <a:p>
            <a:r>
              <a:rPr lang="nl-NL" dirty="0" err="1" smtClean="0"/>
              <a:t>What</a:t>
            </a:r>
            <a:r>
              <a:rPr lang="nl-NL" dirty="0" smtClean="0"/>
              <a:t> </a:t>
            </a:r>
            <a:r>
              <a:rPr lang="nl-NL" dirty="0" err="1" smtClean="0"/>
              <a:t>would</a:t>
            </a:r>
            <a:r>
              <a:rPr lang="nl-NL" dirty="0" smtClean="0"/>
              <a:t> </a:t>
            </a:r>
            <a:r>
              <a:rPr lang="nl-NL" dirty="0" err="1" smtClean="0"/>
              <a:t>you</a:t>
            </a:r>
            <a:r>
              <a:rPr lang="nl-NL" dirty="0" smtClean="0"/>
              <a:t> do?</a:t>
            </a:r>
            <a:endParaRPr lang="nl-NL" dirty="0"/>
          </a:p>
        </p:txBody>
      </p:sp>
    </p:spTree>
    <p:extLst>
      <p:ext uri="{BB962C8B-B14F-4D97-AF65-F5344CB8AC3E}">
        <p14:creationId xmlns:p14="http://schemas.microsoft.com/office/powerpoint/2010/main" val="59391646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l-NL" dirty="0" err="1" smtClean="0"/>
              <a:t>Observations</a:t>
            </a:r>
            <a:r>
              <a:rPr lang="nl-NL" dirty="0" smtClean="0"/>
              <a:t> </a:t>
            </a:r>
            <a:r>
              <a:rPr lang="nl-NL" dirty="0" err="1" smtClean="0"/>
              <a:t>exercise</a:t>
            </a:r>
            <a:endParaRPr lang="nl-NL" dirty="0"/>
          </a:p>
        </p:txBody>
      </p:sp>
      <p:sp>
        <p:nvSpPr>
          <p:cNvPr id="4" name="Vertical Text Placeholder 3"/>
          <p:cNvSpPr>
            <a:spLocks noGrp="1"/>
          </p:cNvSpPr>
          <p:nvPr>
            <p:ph type="body" orient="vert" idx="1"/>
          </p:nvPr>
        </p:nvSpPr>
        <p:spPr/>
        <p:txBody>
          <a:bodyPr/>
          <a:lstStyle/>
          <a:p>
            <a:r>
              <a:rPr lang="nl-NL" dirty="0" err="1" smtClean="0"/>
              <a:t>Some</a:t>
            </a:r>
            <a:r>
              <a:rPr lang="nl-NL" dirty="0" smtClean="0"/>
              <a:t> </a:t>
            </a:r>
            <a:r>
              <a:rPr lang="nl-NL" dirty="0" err="1" smtClean="0"/>
              <a:t>great</a:t>
            </a:r>
            <a:r>
              <a:rPr lang="nl-NL" dirty="0" smtClean="0"/>
              <a:t> team </a:t>
            </a:r>
            <a:r>
              <a:rPr lang="nl-NL" dirty="0" err="1" smtClean="0"/>
              <a:t>work</a:t>
            </a:r>
            <a:endParaRPr lang="nl-NL" dirty="0" smtClean="0"/>
          </a:p>
          <a:p>
            <a:r>
              <a:rPr lang="nl-NL" dirty="0" smtClean="0"/>
              <a:t>Stress!</a:t>
            </a:r>
          </a:p>
          <a:p>
            <a:r>
              <a:rPr lang="nl-NL" dirty="0" err="1" smtClean="0"/>
              <a:t>Focusing</a:t>
            </a:r>
            <a:r>
              <a:rPr lang="nl-NL" dirty="0" smtClean="0"/>
              <a:t> on </a:t>
            </a:r>
            <a:r>
              <a:rPr lang="nl-NL" dirty="0" err="1" smtClean="0"/>
              <a:t>the</a:t>
            </a:r>
            <a:r>
              <a:rPr lang="nl-NL" dirty="0" smtClean="0"/>
              <a:t> </a:t>
            </a:r>
            <a:r>
              <a:rPr lang="nl-NL" dirty="0" err="1" smtClean="0"/>
              <a:t>technical</a:t>
            </a:r>
            <a:r>
              <a:rPr lang="nl-NL" dirty="0" smtClean="0"/>
              <a:t> issue</a:t>
            </a:r>
          </a:p>
          <a:p>
            <a:r>
              <a:rPr lang="nl-NL" dirty="0" err="1" smtClean="0"/>
              <a:t>Overruling</a:t>
            </a:r>
            <a:r>
              <a:rPr lang="nl-NL" dirty="0" smtClean="0"/>
              <a:t> </a:t>
            </a:r>
            <a:r>
              <a:rPr lang="nl-NL" dirty="0" err="1" smtClean="0"/>
              <a:t>communication</a:t>
            </a:r>
            <a:r>
              <a:rPr lang="nl-NL" dirty="0" smtClean="0"/>
              <a:t> </a:t>
            </a:r>
          </a:p>
          <a:p>
            <a:r>
              <a:rPr lang="nl-NL" dirty="0" smtClean="0"/>
              <a:t>No triage of </a:t>
            </a:r>
            <a:r>
              <a:rPr lang="nl-NL" dirty="0" err="1" smtClean="0"/>
              <a:t>incoming</a:t>
            </a:r>
            <a:r>
              <a:rPr lang="nl-NL" dirty="0" smtClean="0"/>
              <a:t> information</a:t>
            </a:r>
          </a:p>
          <a:p>
            <a:r>
              <a:rPr lang="nl-NL" dirty="0" smtClean="0"/>
              <a:t>A lot of </a:t>
            </a:r>
            <a:r>
              <a:rPr lang="nl-NL" dirty="0" err="1" smtClean="0"/>
              <a:t>creativity</a:t>
            </a:r>
            <a:endParaRPr lang="nl-NL" dirty="0" smtClean="0"/>
          </a:p>
          <a:p>
            <a:endParaRPr lang="nl-NL" dirty="0"/>
          </a:p>
        </p:txBody>
      </p:sp>
      <p:sp>
        <p:nvSpPr>
          <p:cNvPr id="5" name="Text Placeholder 4"/>
          <p:cNvSpPr>
            <a:spLocks noGrp="1"/>
          </p:cNvSpPr>
          <p:nvPr>
            <p:ph type="body" sz="quarter" idx="65"/>
          </p:nvPr>
        </p:nvSpPr>
        <p:spPr/>
        <p:txBody>
          <a:bodyPr/>
          <a:lstStyle/>
          <a:p>
            <a:endParaRPr lang="nl-NL"/>
          </a:p>
        </p:txBody>
      </p:sp>
      <p:sp>
        <p:nvSpPr>
          <p:cNvPr id="6" name="Text Placeholder 5"/>
          <p:cNvSpPr>
            <a:spLocks noGrp="1"/>
          </p:cNvSpPr>
          <p:nvPr>
            <p:ph type="body" sz="quarter" idx="67"/>
          </p:nvPr>
        </p:nvSpPr>
        <p:spPr/>
        <p:txBody>
          <a:bodyPr/>
          <a:lstStyle/>
          <a:p>
            <a:endParaRPr lang="nl-NL"/>
          </a:p>
        </p:txBody>
      </p:sp>
      <p:pic>
        <p:nvPicPr>
          <p:cNvPr id="12" name="Picture Placeholder 11"/>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8385" r="18385"/>
          <a:stretch>
            <a:fillRect/>
          </a:stretch>
        </p:blipFill>
        <p:spPr/>
      </p:pic>
    </p:spTree>
    <p:extLst>
      <p:ext uri="{BB962C8B-B14F-4D97-AF65-F5344CB8AC3E}">
        <p14:creationId xmlns:p14="http://schemas.microsoft.com/office/powerpoint/2010/main" val="188944759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4"/>
          </p:nvPr>
        </p:nvPicPr>
        <p:blipFill>
          <a:blip r:embed="rId3" cstate="hqprint">
            <a:extLst>
              <a:ext uri="{28A0092B-C50C-407E-A947-70E740481C1C}">
                <a14:useLocalDpi xmlns:a14="http://schemas.microsoft.com/office/drawing/2010/main" val="0"/>
              </a:ext>
            </a:extLst>
          </a:blip>
          <a:srcRect l="25589" r="25589"/>
          <a:stretch>
            <a:fillRect/>
          </a:stretch>
        </p:blipFill>
        <p:spPr/>
      </p:pic>
      <p:sp>
        <p:nvSpPr>
          <p:cNvPr id="3" name="Title 2"/>
          <p:cNvSpPr>
            <a:spLocks noGrp="1"/>
          </p:cNvSpPr>
          <p:nvPr>
            <p:ph type="title"/>
          </p:nvPr>
        </p:nvSpPr>
        <p:spPr/>
        <p:txBody>
          <a:bodyPr/>
          <a:lstStyle/>
          <a:p>
            <a:r>
              <a:rPr lang="nl-NL" dirty="0" smtClean="0"/>
              <a:t>CLAW 2018</a:t>
            </a:r>
            <a:endParaRPr lang="nl-NL" dirty="0"/>
          </a:p>
        </p:txBody>
      </p:sp>
      <p:sp>
        <p:nvSpPr>
          <p:cNvPr id="4" name="Vertical Text Placeholder 3"/>
          <p:cNvSpPr>
            <a:spLocks noGrp="1"/>
          </p:cNvSpPr>
          <p:nvPr>
            <p:ph type="body" orient="vert" idx="1"/>
          </p:nvPr>
        </p:nvSpPr>
        <p:spPr/>
        <p:txBody>
          <a:bodyPr/>
          <a:lstStyle/>
          <a:p>
            <a:r>
              <a:rPr lang="nl-NL" dirty="0" err="1" smtClean="0"/>
              <a:t>Exercise</a:t>
            </a:r>
            <a:endParaRPr lang="nl-NL" dirty="0" smtClean="0"/>
          </a:p>
          <a:p>
            <a:r>
              <a:rPr lang="nl-NL" dirty="0" smtClean="0"/>
              <a:t>Training on stress management in teams</a:t>
            </a:r>
          </a:p>
          <a:p>
            <a:r>
              <a:rPr lang="nl-NL" dirty="0" err="1" smtClean="0"/>
              <a:t>Lightning</a:t>
            </a:r>
            <a:r>
              <a:rPr lang="nl-NL" dirty="0" smtClean="0"/>
              <a:t> </a:t>
            </a:r>
            <a:r>
              <a:rPr lang="nl-NL" dirty="0" err="1" smtClean="0"/>
              <a:t>talks</a:t>
            </a:r>
            <a:endParaRPr lang="nl-NL" dirty="0" smtClean="0"/>
          </a:p>
          <a:p>
            <a:r>
              <a:rPr lang="nl-NL" dirty="0" smtClean="0"/>
              <a:t>Train </a:t>
            </a:r>
            <a:r>
              <a:rPr lang="nl-NL" dirty="0" err="1" smtClean="0"/>
              <a:t>the</a:t>
            </a:r>
            <a:r>
              <a:rPr lang="nl-NL" dirty="0" smtClean="0"/>
              <a:t> trainer: </a:t>
            </a:r>
            <a:r>
              <a:rPr lang="nl-NL" dirty="0" err="1" smtClean="0"/>
              <a:t>how</a:t>
            </a:r>
            <a:r>
              <a:rPr lang="nl-NL" dirty="0" smtClean="0"/>
              <a:t> </a:t>
            </a:r>
            <a:r>
              <a:rPr lang="nl-NL" dirty="0" err="1" smtClean="0"/>
              <a:t>to</a:t>
            </a:r>
            <a:r>
              <a:rPr lang="nl-NL" dirty="0" smtClean="0"/>
              <a:t> </a:t>
            </a:r>
            <a:r>
              <a:rPr lang="nl-NL" dirty="0" err="1" smtClean="0"/>
              <a:t>organize</a:t>
            </a:r>
            <a:r>
              <a:rPr lang="nl-NL" dirty="0" smtClean="0"/>
              <a:t> </a:t>
            </a:r>
            <a:r>
              <a:rPr lang="nl-NL" dirty="0" err="1" smtClean="0"/>
              <a:t>your</a:t>
            </a:r>
            <a:r>
              <a:rPr lang="nl-NL" dirty="0" smtClean="0"/>
              <a:t> </a:t>
            </a:r>
            <a:r>
              <a:rPr lang="nl-NL" dirty="0" err="1" smtClean="0"/>
              <a:t>own</a:t>
            </a:r>
            <a:r>
              <a:rPr lang="nl-NL" dirty="0" smtClean="0"/>
              <a:t> </a:t>
            </a:r>
            <a:r>
              <a:rPr lang="nl-NL" dirty="0" err="1" smtClean="0"/>
              <a:t>exercise</a:t>
            </a:r>
            <a:r>
              <a:rPr lang="nl-NL" dirty="0" smtClean="0"/>
              <a:t>?</a:t>
            </a:r>
          </a:p>
          <a:p>
            <a:r>
              <a:rPr lang="nl-NL" dirty="0" smtClean="0"/>
              <a:t>Training on </a:t>
            </a:r>
            <a:r>
              <a:rPr lang="nl-NL" dirty="0" err="1" smtClean="0"/>
              <a:t>the</a:t>
            </a:r>
            <a:r>
              <a:rPr lang="nl-NL" dirty="0" smtClean="0"/>
              <a:t> basics of crisis management</a:t>
            </a:r>
            <a:endParaRPr lang="nl-NL" dirty="0"/>
          </a:p>
        </p:txBody>
      </p:sp>
      <p:sp>
        <p:nvSpPr>
          <p:cNvPr id="5" name="Text Placeholder 4"/>
          <p:cNvSpPr>
            <a:spLocks noGrp="1"/>
          </p:cNvSpPr>
          <p:nvPr>
            <p:ph type="body" sz="quarter" idx="65"/>
          </p:nvPr>
        </p:nvSpPr>
        <p:spPr/>
        <p:txBody>
          <a:bodyPr/>
          <a:lstStyle/>
          <a:p>
            <a:endParaRPr lang="nl-NL" dirty="0"/>
          </a:p>
        </p:txBody>
      </p:sp>
    </p:spTree>
    <p:extLst>
      <p:ext uri="{BB962C8B-B14F-4D97-AF65-F5344CB8AC3E}">
        <p14:creationId xmlns:p14="http://schemas.microsoft.com/office/powerpoint/2010/main" val="283011815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4"/>
          </p:nvPr>
        </p:nvPicPr>
        <p:blipFill>
          <a:blip r:embed="rId2" cstate="hqprint">
            <a:extLst>
              <a:ext uri="{28A0092B-C50C-407E-A947-70E740481C1C}">
                <a14:useLocalDpi xmlns:a14="http://schemas.microsoft.com/office/drawing/2010/main" val="0"/>
              </a:ext>
            </a:extLst>
          </a:blip>
          <a:srcRect l="18224" r="18224"/>
          <a:stretch>
            <a:fillRect/>
          </a:stretch>
        </p:blipFill>
        <p:spPr/>
      </p:pic>
      <p:sp>
        <p:nvSpPr>
          <p:cNvPr id="3" name="Title 2"/>
          <p:cNvSpPr>
            <a:spLocks noGrp="1"/>
          </p:cNvSpPr>
          <p:nvPr>
            <p:ph type="title"/>
          </p:nvPr>
        </p:nvSpPr>
        <p:spPr/>
        <p:txBody>
          <a:bodyPr/>
          <a:lstStyle/>
          <a:p>
            <a:r>
              <a:rPr lang="nl-NL" dirty="0" smtClean="0"/>
              <a:t>2019</a:t>
            </a:r>
            <a:endParaRPr lang="nl-NL" dirty="0"/>
          </a:p>
        </p:txBody>
      </p:sp>
      <p:sp>
        <p:nvSpPr>
          <p:cNvPr id="4" name="Vertical Text Placeholder 3"/>
          <p:cNvSpPr>
            <a:spLocks noGrp="1"/>
          </p:cNvSpPr>
          <p:nvPr>
            <p:ph type="body" orient="vert" idx="1"/>
          </p:nvPr>
        </p:nvSpPr>
        <p:spPr/>
        <p:txBody>
          <a:bodyPr/>
          <a:lstStyle/>
          <a:p>
            <a:endParaRPr lang="nl-NL" dirty="0" smtClean="0"/>
          </a:p>
          <a:p>
            <a:endParaRPr lang="nl-NL" dirty="0"/>
          </a:p>
          <a:p>
            <a:r>
              <a:rPr lang="nl-NL" dirty="0" smtClean="0"/>
              <a:t>CLAW 2019: November 6 </a:t>
            </a:r>
            <a:r>
              <a:rPr lang="nl-NL" dirty="0" err="1" smtClean="0"/>
              <a:t>and</a:t>
            </a:r>
            <a:r>
              <a:rPr lang="nl-NL" dirty="0" smtClean="0"/>
              <a:t> 7 in Poznan at </a:t>
            </a:r>
            <a:r>
              <a:rPr lang="nl-NL" dirty="0" smtClean="0"/>
              <a:t>PSNC: </a:t>
            </a:r>
            <a:r>
              <a:rPr lang="nl-NL" dirty="0" smtClean="0">
                <a:hlinkClick r:id="rId3"/>
              </a:rPr>
              <a:t>https</a:t>
            </a:r>
            <a:r>
              <a:rPr lang="nl-NL" dirty="0">
                <a:hlinkClick r:id="rId3"/>
              </a:rPr>
              <a:t>://</a:t>
            </a:r>
            <a:r>
              <a:rPr lang="nl-NL" dirty="0" smtClean="0">
                <a:hlinkClick r:id="rId3"/>
              </a:rPr>
              <a:t>eventr.geant.org/events/3087</a:t>
            </a:r>
            <a:endParaRPr lang="nl-NL" dirty="0"/>
          </a:p>
          <a:p>
            <a:pPr marL="0" indent="0">
              <a:buNone/>
            </a:pPr>
            <a:endParaRPr lang="nl-NL" dirty="0" smtClean="0"/>
          </a:p>
          <a:p>
            <a:r>
              <a:rPr lang="nl-NL" dirty="0" smtClean="0"/>
              <a:t>Do It </a:t>
            </a:r>
            <a:r>
              <a:rPr lang="nl-NL" dirty="0" err="1" smtClean="0"/>
              <a:t>Yourself</a:t>
            </a:r>
            <a:r>
              <a:rPr lang="nl-NL" dirty="0" smtClean="0"/>
              <a:t> </a:t>
            </a:r>
            <a:r>
              <a:rPr lang="nl-NL" dirty="0" err="1" smtClean="0"/>
              <a:t>Exercise</a:t>
            </a:r>
            <a:r>
              <a:rPr lang="nl-NL" dirty="0" smtClean="0"/>
              <a:t> </a:t>
            </a:r>
            <a:r>
              <a:rPr lang="nl-NL" dirty="0" err="1" smtClean="0"/>
              <a:t>Pallooza</a:t>
            </a:r>
            <a:endParaRPr lang="nl-NL" dirty="0"/>
          </a:p>
          <a:p>
            <a:endParaRPr lang="nl-NL" dirty="0" smtClean="0"/>
          </a:p>
          <a:p>
            <a:endParaRPr lang="nl-NL" dirty="0"/>
          </a:p>
        </p:txBody>
      </p:sp>
      <p:sp>
        <p:nvSpPr>
          <p:cNvPr id="5" name="Text Placeholder 4"/>
          <p:cNvSpPr>
            <a:spLocks noGrp="1"/>
          </p:cNvSpPr>
          <p:nvPr>
            <p:ph type="body" sz="quarter" idx="65"/>
          </p:nvPr>
        </p:nvSpPr>
        <p:spPr/>
        <p:txBody>
          <a:bodyPr/>
          <a:lstStyle/>
          <a:p>
            <a:endParaRPr lang="nl-NL"/>
          </a:p>
        </p:txBody>
      </p:sp>
      <p:sp>
        <p:nvSpPr>
          <p:cNvPr id="6" name="Text Placeholder 5"/>
          <p:cNvSpPr>
            <a:spLocks noGrp="1"/>
          </p:cNvSpPr>
          <p:nvPr>
            <p:ph type="body" sz="quarter" idx="67"/>
          </p:nvPr>
        </p:nvSpPr>
        <p:spPr/>
        <p:txBody>
          <a:bodyPr/>
          <a:lstStyle/>
          <a:p>
            <a:endParaRPr lang="nl-NL"/>
          </a:p>
        </p:txBody>
      </p:sp>
    </p:spTree>
    <p:extLst>
      <p:ext uri="{BB962C8B-B14F-4D97-AF65-F5344CB8AC3E}">
        <p14:creationId xmlns:p14="http://schemas.microsoft.com/office/powerpoint/2010/main" val="386409862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4"/>
          </p:nvPr>
        </p:nvPicPr>
        <p:blipFill>
          <a:blip r:embed="rId2" cstate="hqprint">
            <a:extLst>
              <a:ext uri="{28A0092B-C50C-407E-A947-70E740481C1C}">
                <a14:useLocalDpi xmlns:a14="http://schemas.microsoft.com/office/drawing/2010/main" val="0"/>
              </a:ext>
            </a:extLst>
          </a:blip>
          <a:srcRect t="9251" b="9251"/>
          <a:stretch>
            <a:fillRect/>
          </a:stretch>
        </p:blipFill>
        <p:spPr/>
      </p:pic>
      <p:sp>
        <p:nvSpPr>
          <p:cNvPr id="7" name="Text Placeholder 6"/>
          <p:cNvSpPr>
            <a:spLocks noGrp="1"/>
          </p:cNvSpPr>
          <p:nvPr>
            <p:ph type="body" sz="quarter" idx="61"/>
          </p:nvPr>
        </p:nvSpPr>
        <p:spPr>
          <a:xfrm>
            <a:off x="2302570" y="3899912"/>
            <a:ext cx="6648484" cy="2554262"/>
          </a:xfrm>
        </p:spPr>
        <p:txBody>
          <a:bodyPr/>
          <a:lstStyle/>
          <a:p>
            <a:r>
              <a:rPr lang="en-US" dirty="0"/>
              <a:t>Dragons, Sharks, Unicorns and Elves; Stories of Crisis Exercises</a:t>
            </a:r>
            <a:endParaRPr lang="nl-NL" dirty="0"/>
          </a:p>
        </p:txBody>
      </p:sp>
      <p:sp>
        <p:nvSpPr>
          <p:cNvPr id="8" name="Text Placeholder 7"/>
          <p:cNvSpPr>
            <a:spLocks noGrp="1"/>
          </p:cNvSpPr>
          <p:nvPr>
            <p:ph type="body" sz="quarter" idx="64"/>
          </p:nvPr>
        </p:nvSpPr>
        <p:spPr/>
        <p:txBody>
          <a:bodyPr/>
          <a:lstStyle/>
          <a:p>
            <a:endParaRPr lang="nl-NL"/>
          </a:p>
        </p:txBody>
      </p:sp>
      <p:sp>
        <p:nvSpPr>
          <p:cNvPr id="9" name="Text Placeholder 8"/>
          <p:cNvSpPr>
            <a:spLocks noGrp="1"/>
          </p:cNvSpPr>
          <p:nvPr>
            <p:ph type="body" sz="quarter" idx="65"/>
          </p:nvPr>
        </p:nvSpPr>
        <p:spPr/>
        <p:txBody>
          <a:bodyPr/>
          <a:lstStyle/>
          <a:p>
            <a:endParaRPr lang="nl-NL"/>
          </a:p>
        </p:txBody>
      </p:sp>
    </p:spTree>
    <p:extLst>
      <p:ext uri="{BB962C8B-B14F-4D97-AF65-F5344CB8AC3E}">
        <p14:creationId xmlns:p14="http://schemas.microsoft.com/office/powerpoint/2010/main" val="57577229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4"/>
          </p:nvPr>
        </p:nvPicPr>
        <p:blipFill>
          <a:blip r:embed="rId2" cstate="hqprint">
            <a:extLst>
              <a:ext uri="{28A0092B-C50C-407E-A947-70E740481C1C}">
                <a14:useLocalDpi xmlns:a14="http://schemas.microsoft.com/office/drawing/2010/main" val="0"/>
              </a:ext>
            </a:extLst>
          </a:blip>
          <a:srcRect l="18961" r="18961"/>
          <a:stretch>
            <a:fillRect/>
          </a:stretch>
        </p:blipFill>
        <p:spPr/>
      </p:pic>
      <p:sp>
        <p:nvSpPr>
          <p:cNvPr id="3" name="Title 2"/>
          <p:cNvSpPr>
            <a:spLocks noGrp="1"/>
          </p:cNvSpPr>
          <p:nvPr>
            <p:ph type="title"/>
          </p:nvPr>
        </p:nvSpPr>
        <p:spPr/>
        <p:txBody>
          <a:bodyPr/>
          <a:lstStyle/>
          <a:p>
            <a:r>
              <a:rPr lang="nl-NL" dirty="0" err="1" smtClean="0"/>
              <a:t>What</a:t>
            </a:r>
            <a:r>
              <a:rPr lang="nl-NL" dirty="0" smtClean="0"/>
              <a:t> are we </a:t>
            </a:r>
            <a:r>
              <a:rPr lang="nl-NL" dirty="0" err="1" smtClean="0"/>
              <a:t>talking</a:t>
            </a:r>
            <a:r>
              <a:rPr lang="nl-NL" dirty="0" smtClean="0"/>
              <a:t> </a:t>
            </a:r>
            <a:r>
              <a:rPr lang="nl-NL" dirty="0" err="1" smtClean="0"/>
              <a:t>about</a:t>
            </a:r>
            <a:r>
              <a:rPr lang="nl-NL" dirty="0" smtClean="0"/>
              <a:t>?</a:t>
            </a:r>
            <a:endParaRPr lang="nl-NL" dirty="0"/>
          </a:p>
        </p:txBody>
      </p:sp>
      <p:sp>
        <p:nvSpPr>
          <p:cNvPr id="4" name="Vertical Text Placeholder 3"/>
          <p:cNvSpPr>
            <a:spLocks noGrp="1"/>
          </p:cNvSpPr>
          <p:nvPr>
            <p:ph type="body" orient="vert" idx="1"/>
          </p:nvPr>
        </p:nvSpPr>
        <p:spPr/>
        <p:txBody>
          <a:bodyPr/>
          <a:lstStyle/>
          <a:p>
            <a:r>
              <a:rPr lang="en-GB" i="1" dirty="0"/>
              <a:t>A cyber incident is an IT incident that disrupts the expected availability of services and/or provokes the unauthorised disclosure, acquisition and/or modification of information.</a:t>
            </a:r>
          </a:p>
          <a:p>
            <a:endParaRPr lang="en-GB" i="1" dirty="0"/>
          </a:p>
          <a:p>
            <a:r>
              <a:rPr lang="en-GB" i="1" dirty="0"/>
              <a:t>A cyber crisis is </a:t>
            </a:r>
            <a:r>
              <a:rPr lang="en-GB" i="1" dirty="0" smtClean="0"/>
              <a:t>an </a:t>
            </a:r>
            <a:r>
              <a:rPr lang="en-GB" i="1" dirty="0"/>
              <a:t>abnormal and unstable situation in which strategic goals, reputation and reliability are threatened by a disturbance, intentional or unintentional, at the core of the targeted organisation</a:t>
            </a:r>
            <a:r>
              <a:rPr lang="en-GB" i="1" dirty="0" smtClean="0"/>
              <a:t>.</a:t>
            </a:r>
            <a:endParaRPr lang="nl-NL" dirty="0"/>
          </a:p>
          <a:p>
            <a:endParaRPr lang="nl-NL" dirty="0"/>
          </a:p>
        </p:txBody>
      </p:sp>
      <p:sp>
        <p:nvSpPr>
          <p:cNvPr id="5" name="Text Placeholder 4"/>
          <p:cNvSpPr>
            <a:spLocks noGrp="1"/>
          </p:cNvSpPr>
          <p:nvPr>
            <p:ph type="body" sz="quarter" idx="65"/>
          </p:nvPr>
        </p:nvSpPr>
        <p:spPr/>
        <p:txBody>
          <a:bodyPr/>
          <a:lstStyle/>
          <a:p>
            <a:endParaRPr lang="nl-NL"/>
          </a:p>
        </p:txBody>
      </p:sp>
      <p:sp>
        <p:nvSpPr>
          <p:cNvPr id="6" name="Text Placeholder 5"/>
          <p:cNvSpPr>
            <a:spLocks noGrp="1"/>
          </p:cNvSpPr>
          <p:nvPr>
            <p:ph type="body" sz="quarter" idx="67"/>
          </p:nvPr>
        </p:nvSpPr>
        <p:spPr/>
        <p:txBody>
          <a:bodyPr/>
          <a:lstStyle/>
          <a:p>
            <a:endParaRPr lang="nl-NL"/>
          </a:p>
        </p:txBody>
      </p:sp>
    </p:spTree>
    <p:extLst>
      <p:ext uri="{BB962C8B-B14F-4D97-AF65-F5344CB8AC3E}">
        <p14:creationId xmlns:p14="http://schemas.microsoft.com/office/powerpoint/2010/main" val="378865567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4"/>
          </p:nvPr>
        </p:nvPicPr>
        <p:blipFill>
          <a:blip r:embed="rId2" cstate="hqprint">
            <a:extLst>
              <a:ext uri="{28A0092B-C50C-407E-A947-70E740481C1C}">
                <a14:useLocalDpi xmlns:a14="http://schemas.microsoft.com/office/drawing/2010/main" val="0"/>
              </a:ext>
            </a:extLst>
          </a:blip>
          <a:srcRect l="4234" r="4234"/>
          <a:stretch>
            <a:fillRect/>
          </a:stretch>
        </p:blipFill>
        <p:spPr/>
      </p:pic>
      <p:sp>
        <p:nvSpPr>
          <p:cNvPr id="2" name="Title 1"/>
          <p:cNvSpPr>
            <a:spLocks noGrp="1"/>
          </p:cNvSpPr>
          <p:nvPr>
            <p:ph type="title"/>
          </p:nvPr>
        </p:nvSpPr>
        <p:spPr/>
        <p:txBody>
          <a:bodyPr/>
          <a:lstStyle/>
          <a:p>
            <a:r>
              <a:rPr lang="nl-NL" dirty="0" err="1" smtClean="0"/>
              <a:t>Why</a:t>
            </a:r>
            <a:r>
              <a:rPr lang="nl-NL" dirty="0" smtClean="0"/>
              <a:t> </a:t>
            </a:r>
            <a:r>
              <a:rPr lang="nl-NL" dirty="0" err="1" smtClean="0"/>
              <a:t>exercise</a:t>
            </a:r>
            <a:r>
              <a:rPr lang="nl-NL" dirty="0" smtClean="0"/>
              <a:t>?</a:t>
            </a:r>
            <a:endParaRPr lang="nl-NL" dirty="0"/>
          </a:p>
        </p:txBody>
      </p:sp>
      <p:sp>
        <p:nvSpPr>
          <p:cNvPr id="3" name="Vertical Text Placeholder 2"/>
          <p:cNvSpPr>
            <a:spLocks noGrp="1"/>
          </p:cNvSpPr>
          <p:nvPr>
            <p:ph type="body" orient="vert" idx="1"/>
          </p:nvPr>
        </p:nvSpPr>
        <p:spPr/>
        <p:txBody>
          <a:bodyPr/>
          <a:lstStyle/>
          <a:p>
            <a:r>
              <a:rPr lang="nl-NL" b="1" dirty="0" err="1"/>
              <a:t>Validating</a:t>
            </a:r>
            <a:r>
              <a:rPr lang="nl-NL" dirty="0"/>
              <a:t> </a:t>
            </a:r>
            <a:r>
              <a:rPr lang="nl-NL" dirty="0" err="1"/>
              <a:t>policies</a:t>
            </a:r>
            <a:r>
              <a:rPr lang="nl-NL" dirty="0"/>
              <a:t>, </a:t>
            </a:r>
            <a:r>
              <a:rPr lang="nl-NL" dirty="0" err="1"/>
              <a:t>plans</a:t>
            </a:r>
            <a:r>
              <a:rPr lang="nl-NL" dirty="0"/>
              <a:t>, procedures, training, equipment </a:t>
            </a:r>
            <a:r>
              <a:rPr lang="nl-NL" dirty="0" err="1"/>
              <a:t>and</a:t>
            </a:r>
            <a:r>
              <a:rPr lang="nl-NL" dirty="0"/>
              <a:t>/or </a:t>
            </a:r>
            <a:r>
              <a:rPr lang="nl-NL" dirty="0" err="1"/>
              <a:t>inter-organizational</a:t>
            </a:r>
            <a:r>
              <a:rPr lang="nl-NL" dirty="0"/>
              <a:t> </a:t>
            </a:r>
            <a:r>
              <a:rPr lang="nl-NL" dirty="0" err="1"/>
              <a:t>agreements</a:t>
            </a:r>
            <a:endParaRPr lang="nl-NL" dirty="0"/>
          </a:p>
          <a:p>
            <a:r>
              <a:rPr lang="nl-NL" b="1" dirty="0" err="1"/>
              <a:t>Testing</a:t>
            </a:r>
            <a:r>
              <a:rPr lang="nl-NL" dirty="0"/>
              <a:t> ICT disaster recovery systems</a:t>
            </a:r>
          </a:p>
          <a:p>
            <a:r>
              <a:rPr lang="nl-NL" b="1" dirty="0" err="1"/>
              <a:t>Clarifying</a:t>
            </a:r>
            <a:r>
              <a:rPr lang="nl-NL" b="1" dirty="0"/>
              <a:t> </a:t>
            </a:r>
            <a:r>
              <a:rPr lang="nl-NL" b="1" dirty="0" err="1"/>
              <a:t>and</a:t>
            </a:r>
            <a:r>
              <a:rPr lang="nl-NL" b="1" dirty="0"/>
              <a:t> training </a:t>
            </a:r>
            <a:r>
              <a:rPr lang="nl-NL" dirty="0" err="1"/>
              <a:t>personnel</a:t>
            </a:r>
            <a:r>
              <a:rPr lang="nl-NL" dirty="0"/>
              <a:t> in </a:t>
            </a:r>
            <a:r>
              <a:rPr lang="nl-NL" dirty="0" err="1"/>
              <a:t>roles</a:t>
            </a:r>
            <a:r>
              <a:rPr lang="nl-NL" dirty="0"/>
              <a:t> </a:t>
            </a:r>
            <a:r>
              <a:rPr lang="nl-NL" dirty="0" err="1"/>
              <a:t>and</a:t>
            </a:r>
            <a:r>
              <a:rPr lang="nl-NL" dirty="0"/>
              <a:t> </a:t>
            </a:r>
            <a:r>
              <a:rPr lang="nl-NL" dirty="0" err="1"/>
              <a:t>responsibilities</a:t>
            </a:r>
            <a:endParaRPr lang="nl-NL" dirty="0"/>
          </a:p>
          <a:p>
            <a:r>
              <a:rPr lang="nl-NL" b="1" dirty="0" err="1"/>
              <a:t>Improving</a:t>
            </a:r>
            <a:r>
              <a:rPr lang="nl-NL" dirty="0"/>
              <a:t> </a:t>
            </a:r>
            <a:r>
              <a:rPr lang="nl-NL" dirty="0" err="1"/>
              <a:t>inter-organizational</a:t>
            </a:r>
            <a:r>
              <a:rPr lang="nl-NL" dirty="0"/>
              <a:t> </a:t>
            </a:r>
            <a:r>
              <a:rPr lang="nl-NL" dirty="0" err="1"/>
              <a:t>coordination</a:t>
            </a:r>
            <a:r>
              <a:rPr lang="nl-NL" dirty="0"/>
              <a:t> </a:t>
            </a:r>
            <a:r>
              <a:rPr lang="nl-NL" dirty="0" err="1"/>
              <a:t>and</a:t>
            </a:r>
            <a:r>
              <a:rPr lang="nl-NL" dirty="0"/>
              <a:t> </a:t>
            </a:r>
            <a:r>
              <a:rPr lang="nl-NL" dirty="0" err="1" smtClean="0"/>
              <a:t>communications</a:t>
            </a:r>
            <a:r>
              <a:rPr lang="nl-NL" dirty="0" smtClean="0"/>
              <a:t> or </a:t>
            </a:r>
            <a:r>
              <a:rPr lang="nl-NL" dirty="0" err="1" smtClean="0"/>
              <a:t>individual</a:t>
            </a:r>
            <a:r>
              <a:rPr lang="nl-NL" dirty="0" smtClean="0"/>
              <a:t> performance</a:t>
            </a:r>
            <a:endParaRPr lang="nl-NL" dirty="0"/>
          </a:p>
          <a:p>
            <a:r>
              <a:rPr lang="nl-NL" b="1" dirty="0" err="1"/>
              <a:t>Identifying</a:t>
            </a:r>
            <a:r>
              <a:rPr lang="nl-NL" dirty="0"/>
              <a:t> </a:t>
            </a:r>
            <a:r>
              <a:rPr lang="nl-NL" dirty="0" err="1"/>
              <a:t>opportunities</a:t>
            </a:r>
            <a:r>
              <a:rPr lang="nl-NL" dirty="0"/>
              <a:t> </a:t>
            </a:r>
            <a:r>
              <a:rPr lang="nl-NL" dirty="0" err="1"/>
              <a:t>for</a:t>
            </a:r>
            <a:r>
              <a:rPr lang="nl-NL" dirty="0"/>
              <a:t> </a:t>
            </a:r>
            <a:r>
              <a:rPr lang="nl-NL" dirty="0" err="1" smtClean="0"/>
              <a:t>improvement</a:t>
            </a:r>
            <a:r>
              <a:rPr lang="nl-NL" dirty="0" smtClean="0"/>
              <a:t> </a:t>
            </a:r>
            <a:r>
              <a:rPr lang="nl-NL" dirty="0" err="1" smtClean="0"/>
              <a:t>and</a:t>
            </a:r>
            <a:r>
              <a:rPr lang="nl-NL" dirty="0" smtClean="0"/>
              <a:t> </a:t>
            </a:r>
            <a:r>
              <a:rPr lang="nl-NL" dirty="0" err="1" smtClean="0"/>
              <a:t>gaps</a:t>
            </a:r>
            <a:r>
              <a:rPr lang="nl-NL" dirty="0" smtClean="0"/>
              <a:t> </a:t>
            </a:r>
            <a:r>
              <a:rPr lang="nl-NL" dirty="0"/>
              <a:t>in resources </a:t>
            </a:r>
          </a:p>
          <a:p>
            <a:r>
              <a:rPr lang="nl-NL" b="1" dirty="0" err="1" smtClean="0"/>
              <a:t>Providing</a:t>
            </a:r>
            <a:r>
              <a:rPr lang="nl-NL" dirty="0" smtClean="0"/>
              <a:t> </a:t>
            </a:r>
            <a:r>
              <a:rPr lang="nl-NL" dirty="0"/>
              <a:t>a </a:t>
            </a:r>
            <a:r>
              <a:rPr lang="nl-NL" dirty="0" err="1"/>
              <a:t>controlled</a:t>
            </a:r>
            <a:r>
              <a:rPr lang="nl-NL" dirty="0"/>
              <a:t> opportunity </a:t>
            </a:r>
            <a:r>
              <a:rPr lang="nl-NL" dirty="0" err="1"/>
              <a:t>to</a:t>
            </a:r>
            <a:r>
              <a:rPr lang="nl-NL" dirty="0"/>
              <a:t> </a:t>
            </a:r>
            <a:r>
              <a:rPr lang="nl-NL" dirty="0" err="1"/>
              <a:t>practice</a:t>
            </a:r>
            <a:r>
              <a:rPr lang="nl-NL" dirty="0"/>
              <a:t> </a:t>
            </a:r>
            <a:r>
              <a:rPr lang="nl-NL" dirty="0" err="1" smtClean="0"/>
              <a:t>improvisation</a:t>
            </a:r>
            <a:endParaRPr lang="nl-NL" dirty="0" smtClean="0"/>
          </a:p>
          <a:p>
            <a:pPr marL="0" indent="0">
              <a:buNone/>
            </a:pPr>
            <a:endParaRPr lang="nl-NL" dirty="0"/>
          </a:p>
        </p:txBody>
      </p:sp>
      <p:sp>
        <p:nvSpPr>
          <p:cNvPr id="6" name="Text Placeholder 5"/>
          <p:cNvSpPr>
            <a:spLocks noGrp="1"/>
          </p:cNvSpPr>
          <p:nvPr>
            <p:ph type="body" sz="quarter" idx="65"/>
          </p:nvPr>
        </p:nvSpPr>
        <p:spPr/>
        <p:txBody>
          <a:bodyPr/>
          <a:lstStyle/>
          <a:p>
            <a:endParaRPr lang="nl-NL"/>
          </a:p>
        </p:txBody>
      </p:sp>
    </p:spTree>
    <p:extLst>
      <p:ext uri="{BB962C8B-B14F-4D97-AF65-F5344CB8AC3E}">
        <p14:creationId xmlns:p14="http://schemas.microsoft.com/office/powerpoint/2010/main" val="3062620433"/>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t="9757" b="9757"/>
          <a:stretch>
            <a:fillRect/>
          </a:stretch>
        </p:blipFill>
        <p:spPr/>
      </p:pic>
      <p:sp>
        <p:nvSpPr>
          <p:cNvPr id="2" name="Title 1"/>
          <p:cNvSpPr>
            <a:spLocks noGrp="1"/>
          </p:cNvSpPr>
          <p:nvPr>
            <p:ph type="title"/>
          </p:nvPr>
        </p:nvSpPr>
        <p:spPr/>
        <p:txBody>
          <a:bodyPr/>
          <a:lstStyle/>
          <a:p>
            <a:r>
              <a:rPr lang="nl-NL" dirty="0" smtClean="0"/>
              <a:t>Goals?</a:t>
            </a:r>
            <a:endParaRPr lang="nl-NL" dirty="0"/>
          </a:p>
        </p:txBody>
      </p:sp>
      <p:sp>
        <p:nvSpPr>
          <p:cNvPr id="3" name="Vertical Text Placeholder 2"/>
          <p:cNvSpPr>
            <a:spLocks noGrp="1"/>
          </p:cNvSpPr>
          <p:nvPr>
            <p:ph type="body" orient="vert" idx="1"/>
          </p:nvPr>
        </p:nvSpPr>
        <p:spPr/>
        <p:txBody>
          <a:bodyPr/>
          <a:lstStyle/>
          <a:p>
            <a:r>
              <a:rPr lang="en-US" dirty="0"/>
              <a:t>O</a:t>
            </a:r>
            <a:r>
              <a:rPr lang="en-US" dirty="0" smtClean="0"/>
              <a:t>rientation/demonstration </a:t>
            </a:r>
          </a:p>
          <a:p>
            <a:r>
              <a:rPr lang="en-US" dirty="0"/>
              <a:t>L</a:t>
            </a:r>
            <a:r>
              <a:rPr lang="en-US" dirty="0" smtClean="0"/>
              <a:t>earning </a:t>
            </a:r>
          </a:p>
          <a:p>
            <a:r>
              <a:rPr lang="en-US" dirty="0"/>
              <a:t>C</a:t>
            </a:r>
            <a:r>
              <a:rPr lang="en-US" dirty="0" smtClean="0"/>
              <a:t>ooperation</a:t>
            </a:r>
          </a:p>
          <a:p>
            <a:r>
              <a:rPr lang="en-US" dirty="0" smtClean="0"/>
              <a:t>Experimenting</a:t>
            </a:r>
          </a:p>
          <a:p>
            <a:r>
              <a:rPr lang="en-US" dirty="0" smtClean="0"/>
              <a:t>Testing</a:t>
            </a:r>
            <a:endParaRPr lang="nl-NL" dirty="0"/>
          </a:p>
        </p:txBody>
      </p:sp>
      <p:sp>
        <p:nvSpPr>
          <p:cNvPr id="6" name="Text Placeholder 5"/>
          <p:cNvSpPr>
            <a:spLocks noGrp="1"/>
          </p:cNvSpPr>
          <p:nvPr>
            <p:ph type="body" sz="quarter" idx="65"/>
          </p:nvPr>
        </p:nvSpPr>
        <p:spPr/>
        <p:txBody>
          <a:bodyPr/>
          <a:lstStyle/>
          <a:p>
            <a:endParaRPr lang="nl-NL"/>
          </a:p>
        </p:txBody>
      </p:sp>
      <p:sp>
        <p:nvSpPr>
          <p:cNvPr id="7" name="Text Placeholder 6"/>
          <p:cNvSpPr>
            <a:spLocks noGrp="1"/>
          </p:cNvSpPr>
          <p:nvPr>
            <p:ph type="body" sz="quarter" idx="67"/>
          </p:nvPr>
        </p:nvSpPr>
        <p:spPr/>
        <p:txBody>
          <a:bodyPr/>
          <a:lstStyle/>
          <a:p>
            <a:endParaRPr lang="nl-NL"/>
          </a:p>
        </p:txBody>
      </p:sp>
    </p:spTree>
    <p:extLst>
      <p:ext uri="{BB962C8B-B14F-4D97-AF65-F5344CB8AC3E}">
        <p14:creationId xmlns:p14="http://schemas.microsoft.com/office/powerpoint/2010/main" val="1353678218"/>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Options?</a:t>
            </a:r>
            <a:endParaRPr lang="nl-NL" dirty="0"/>
          </a:p>
        </p:txBody>
      </p:sp>
      <p:sp>
        <p:nvSpPr>
          <p:cNvPr id="3" name="Vertical Text Placeholder 2"/>
          <p:cNvSpPr>
            <a:spLocks noGrp="1"/>
          </p:cNvSpPr>
          <p:nvPr>
            <p:ph type="body" orient="vert" idx="1"/>
          </p:nvPr>
        </p:nvSpPr>
        <p:spPr/>
        <p:txBody>
          <a:bodyPr/>
          <a:lstStyle/>
          <a:p>
            <a:endParaRPr lang="nl-NL" b="1" dirty="0"/>
          </a:p>
        </p:txBody>
      </p:sp>
      <p:sp>
        <p:nvSpPr>
          <p:cNvPr id="4" name="Text Placeholder 3"/>
          <p:cNvSpPr>
            <a:spLocks noGrp="1"/>
          </p:cNvSpPr>
          <p:nvPr>
            <p:ph type="body" sz="quarter" idx="65"/>
          </p:nvPr>
        </p:nvSpPr>
        <p:spPr/>
        <p:txBody>
          <a:bodyPr/>
          <a:lstStyle/>
          <a:p>
            <a:endParaRPr lang="nl-NL"/>
          </a:p>
        </p:txBody>
      </p:sp>
      <p:pic>
        <p:nvPicPr>
          <p:cNvPr id="5" name="Content Placeholder 50"/>
          <p:cNvPicPr>
            <a:picLocks noGrp="1" noChangeAspect="1"/>
          </p:cNvPicPr>
          <p:nvPr>
            <p:ph idx="1"/>
          </p:nvPr>
        </p:nvPicPr>
        <p:blipFill rotWithShape="1">
          <a:blip r:embed="rId3">
            <a:extLst>
              <a:ext uri="{28A0092B-C50C-407E-A947-70E740481C1C}">
                <a14:useLocalDpi xmlns:a14="http://schemas.microsoft.com/office/drawing/2010/main" val="0"/>
              </a:ext>
            </a:extLst>
          </a:blip>
          <a:srcRect l="4373" t="9419" r="3573" b="12213"/>
          <a:stretch/>
        </p:blipFill>
        <p:spPr>
          <a:xfrm>
            <a:off x="518898" y="1314066"/>
            <a:ext cx="9156547" cy="4832579"/>
          </a:xfrm>
          <a:prstGeom prst="rect">
            <a:avLst/>
          </a:prstGeom>
        </p:spPr>
      </p:pic>
      <p:sp>
        <p:nvSpPr>
          <p:cNvPr id="6" name="TextBox 5"/>
          <p:cNvSpPr txBox="1"/>
          <p:nvPr/>
        </p:nvSpPr>
        <p:spPr>
          <a:xfrm>
            <a:off x="7229231" y="1860062"/>
            <a:ext cx="1758461" cy="276999"/>
          </a:xfrm>
          <a:prstGeom prst="rect">
            <a:avLst/>
          </a:prstGeom>
          <a:solidFill>
            <a:srgbClr val="26B8DA"/>
          </a:solidFill>
        </p:spPr>
        <p:txBody>
          <a:bodyPr wrap="square" lIns="0" tIns="0" rIns="0" bIns="0" rtlCol="0">
            <a:spAutoFit/>
          </a:bodyPr>
          <a:lstStyle/>
          <a:p>
            <a:pPr algn="l"/>
            <a:r>
              <a:rPr lang="nl-NL" cap="all" dirty="0" err="1" smtClean="0">
                <a:solidFill>
                  <a:schemeClr val="bg1"/>
                </a:solidFill>
              </a:rPr>
              <a:t>Exercise</a:t>
            </a:r>
            <a:r>
              <a:rPr lang="nl-NL" cap="all" dirty="0" smtClean="0">
                <a:solidFill>
                  <a:schemeClr val="bg1"/>
                </a:solidFill>
              </a:rPr>
              <a:t> </a:t>
            </a:r>
            <a:r>
              <a:rPr lang="nl-NL" cap="all" dirty="0" err="1" smtClean="0">
                <a:solidFill>
                  <a:schemeClr val="bg1"/>
                </a:solidFill>
              </a:rPr>
              <a:t>forms</a:t>
            </a:r>
            <a:endParaRPr lang="nl-NL" cap="all" dirty="0" smtClean="0">
              <a:solidFill>
                <a:schemeClr val="bg1"/>
              </a:solidFill>
            </a:endParaRPr>
          </a:p>
        </p:txBody>
      </p:sp>
    </p:spTree>
    <p:extLst>
      <p:ext uri="{BB962C8B-B14F-4D97-AF65-F5344CB8AC3E}">
        <p14:creationId xmlns:p14="http://schemas.microsoft.com/office/powerpoint/2010/main" val="1249736941"/>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4"/>
          </p:nvPr>
        </p:nvPicPr>
        <p:blipFill>
          <a:blip r:embed="rId3" cstate="hqprint">
            <a:extLst>
              <a:ext uri="{28A0092B-C50C-407E-A947-70E740481C1C}">
                <a14:useLocalDpi xmlns:a14="http://schemas.microsoft.com/office/drawing/2010/main" val="0"/>
              </a:ext>
            </a:extLst>
          </a:blip>
          <a:srcRect t="10582" b="10582"/>
          <a:stretch>
            <a:fillRect/>
          </a:stretch>
        </p:blipFill>
        <p:spPr/>
      </p:pic>
      <p:sp>
        <p:nvSpPr>
          <p:cNvPr id="7" name="Text Placeholder 6"/>
          <p:cNvSpPr>
            <a:spLocks noGrp="1"/>
          </p:cNvSpPr>
          <p:nvPr>
            <p:ph type="body" sz="quarter" idx="61"/>
          </p:nvPr>
        </p:nvSpPr>
        <p:spPr/>
        <p:txBody>
          <a:bodyPr/>
          <a:lstStyle/>
          <a:p>
            <a:r>
              <a:rPr lang="nl-NL" dirty="0" smtClean="0"/>
              <a:t>CLAW2018</a:t>
            </a:r>
          </a:p>
          <a:p>
            <a:r>
              <a:rPr lang="nl-NL" dirty="0" smtClean="0"/>
              <a:t>Crisis </a:t>
            </a:r>
            <a:r>
              <a:rPr lang="nl-NL" dirty="0" err="1" smtClean="0"/>
              <a:t>for</a:t>
            </a:r>
            <a:r>
              <a:rPr lang="nl-NL" dirty="0" smtClean="0"/>
              <a:t> </a:t>
            </a:r>
            <a:r>
              <a:rPr lang="nl-NL" dirty="0" err="1" smtClean="0"/>
              <a:t>NREns</a:t>
            </a:r>
            <a:endParaRPr lang="nl-NL" dirty="0" smtClean="0"/>
          </a:p>
        </p:txBody>
      </p:sp>
      <p:sp>
        <p:nvSpPr>
          <p:cNvPr id="6" name="Text Placeholder 5"/>
          <p:cNvSpPr>
            <a:spLocks noGrp="1"/>
          </p:cNvSpPr>
          <p:nvPr>
            <p:ph type="body" sz="quarter" idx="53"/>
          </p:nvPr>
        </p:nvSpPr>
        <p:spPr>
          <a:xfrm>
            <a:off x="1013091" y="2365695"/>
            <a:ext cx="4875645" cy="792174"/>
          </a:xfrm>
        </p:spPr>
        <p:txBody>
          <a:bodyPr/>
          <a:lstStyle/>
          <a:p>
            <a:r>
              <a:rPr lang="nl-NL" dirty="0" smtClean="0"/>
              <a:t>Charlie van Genuchten (SURFnet)</a:t>
            </a:r>
            <a:endParaRPr lang="nl-NL" dirty="0"/>
          </a:p>
        </p:txBody>
      </p:sp>
      <p:sp>
        <p:nvSpPr>
          <p:cNvPr id="4" name="Text Placeholder 3"/>
          <p:cNvSpPr>
            <a:spLocks noGrp="1"/>
          </p:cNvSpPr>
          <p:nvPr>
            <p:ph type="body" sz="quarter" idx="64"/>
          </p:nvPr>
        </p:nvSpPr>
        <p:spPr/>
        <p:txBody>
          <a:bodyPr/>
          <a:lstStyle/>
          <a:p>
            <a:endParaRPr lang="nl-NL"/>
          </a:p>
        </p:txBody>
      </p:sp>
      <p:sp>
        <p:nvSpPr>
          <p:cNvPr id="5" name="Text Placeholder 4"/>
          <p:cNvSpPr>
            <a:spLocks noGrp="1"/>
          </p:cNvSpPr>
          <p:nvPr>
            <p:ph type="body" sz="quarter" idx="65"/>
          </p:nvPr>
        </p:nvSpPr>
        <p:spPr/>
        <p:txBody>
          <a:bodyPr/>
          <a:lstStyle/>
          <a:p>
            <a:endParaRPr lang="nl-NL"/>
          </a:p>
        </p:txBody>
      </p:sp>
    </p:spTree>
    <p:extLst>
      <p:ext uri="{BB962C8B-B14F-4D97-AF65-F5344CB8AC3E}">
        <p14:creationId xmlns:p14="http://schemas.microsoft.com/office/powerpoint/2010/main" val="3218428687"/>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4"/>
          </p:nvPr>
        </p:nvPicPr>
        <p:blipFill>
          <a:blip r:embed="rId2" cstate="hqprint">
            <a:extLst>
              <a:ext uri="{28A0092B-C50C-407E-A947-70E740481C1C}">
                <a14:useLocalDpi xmlns:a14="http://schemas.microsoft.com/office/drawing/2010/main" val="0"/>
              </a:ext>
            </a:extLst>
          </a:blip>
          <a:srcRect l="18961" r="18961"/>
          <a:stretch>
            <a:fillRect/>
          </a:stretch>
        </p:blipFill>
        <p:spPr/>
      </p:pic>
      <p:sp>
        <p:nvSpPr>
          <p:cNvPr id="3" name="Title 2"/>
          <p:cNvSpPr>
            <a:spLocks noGrp="1"/>
          </p:cNvSpPr>
          <p:nvPr>
            <p:ph type="title"/>
          </p:nvPr>
        </p:nvSpPr>
        <p:spPr/>
        <p:txBody>
          <a:bodyPr/>
          <a:lstStyle/>
          <a:p>
            <a:r>
              <a:rPr lang="nl-NL" dirty="0" err="1" smtClean="0"/>
              <a:t>Welcome</a:t>
            </a:r>
            <a:r>
              <a:rPr lang="nl-NL" dirty="0" smtClean="0"/>
              <a:t> </a:t>
            </a:r>
            <a:r>
              <a:rPr lang="nl-NL" dirty="0" err="1" smtClean="0"/>
              <a:t>to</a:t>
            </a:r>
            <a:r>
              <a:rPr lang="nl-NL" dirty="0" smtClean="0"/>
              <a:t> </a:t>
            </a:r>
            <a:r>
              <a:rPr lang="nl-NL" dirty="0" err="1" smtClean="0"/>
              <a:t>Guilder</a:t>
            </a:r>
            <a:endParaRPr lang="nl-NL" dirty="0"/>
          </a:p>
        </p:txBody>
      </p:sp>
      <p:sp>
        <p:nvSpPr>
          <p:cNvPr id="4" name="Vertical Text Placeholder 3"/>
          <p:cNvSpPr>
            <a:spLocks noGrp="1"/>
          </p:cNvSpPr>
          <p:nvPr>
            <p:ph type="body" orient="vert" idx="1"/>
          </p:nvPr>
        </p:nvSpPr>
        <p:spPr/>
        <p:txBody>
          <a:bodyPr/>
          <a:lstStyle/>
          <a:p>
            <a:pPr lvl="0"/>
            <a:r>
              <a:rPr lang="en-US" dirty="0" smtClean="0"/>
              <a:t>A beautiful, fictional country in Europe</a:t>
            </a:r>
          </a:p>
          <a:p>
            <a:pPr lvl="0"/>
            <a:r>
              <a:rPr lang="en-US" dirty="0" smtClean="0"/>
              <a:t>Imagine that you are part of the crisis management team for the NREN of Guilder (</a:t>
            </a:r>
            <a:r>
              <a:rPr lang="en-US" dirty="0" err="1" smtClean="0"/>
              <a:t>GuilREN</a:t>
            </a:r>
            <a:r>
              <a:rPr lang="en-US" dirty="0" smtClean="0"/>
              <a:t>)</a:t>
            </a:r>
          </a:p>
          <a:p>
            <a:pPr lvl="0"/>
            <a:r>
              <a:rPr lang="en-US" dirty="0" smtClean="0"/>
              <a:t>With this crisis management team, you are responsible for coordinating a crisis, if one occurs</a:t>
            </a:r>
          </a:p>
        </p:txBody>
      </p:sp>
      <p:sp>
        <p:nvSpPr>
          <p:cNvPr id="5" name="Text Placeholder 4"/>
          <p:cNvSpPr>
            <a:spLocks noGrp="1"/>
          </p:cNvSpPr>
          <p:nvPr>
            <p:ph type="body" sz="quarter" idx="65"/>
          </p:nvPr>
        </p:nvSpPr>
        <p:spPr/>
        <p:txBody>
          <a:bodyPr/>
          <a:lstStyle/>
          <a:p>
            <a:endParaRPr lang="nl-NL"/>
          </a:p>
        </p:txBody>
      </p:sp>
      <p:sp>
        <p:nvSpPr>
          <p:cNvPr id="6" name="Text Placeholder 5"/>
          <p:cNvSpPr>
            <a:spLocks noGrp="1"/>
          </p:cNvSpPr>
          <p:nvPr>
            <p:ph type="body" sz="quarter" idx="67"/>
          </p:nvPr>
        </p:nvSpPr>
        <p:spPr/>
        <p:txBody>
          <a:bodyPr/>
          <a:lstStyle/>
          <a:p>
            <a:endParaRPr lang="nl-NL"/>
          </a:p>
        </p:txBody>
      </p:sp>
    </p:spTree>
    <p:extLst>
      <p:ext uri="{BB962C8B-B14F-4D97-AF65-F5344CB8AC3E}">
        <p14:creationId xmlns:p14="http://schemas.microsoft.com/office/powerpoint/2010/main" val="391649680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4"/>
          </p:nvPr>
        </p:nvPicPr>
        <p:blipFill>
          <a:blip r:embed="rId3" cstate="hqprint">
            <a:extLst>
              <a:ext uri="{28A0092B-C50C-407E-A947-70E740481C1C}">
                <a14:useLocalDpi xmlns:a14="http://schemas.microsoft.com/office/drawing/2010/main" val="0"/>
              </a:ext>
            </a:extLst>
          </a:blip>
          <a:srcRect l="25591" r="25591"/>
          <a:stretch>
            <a:fillRect/>
          </a:stretch>
        </p:blipFill>
        <p:spPr/>
      </p:pic>
      <p:sp>
        <p:nvSpPr>
          <p:cNvPr id="3" name="Title 2"/>
          <p:cNvSpPr>
            <a:spLocks noGrp="1"/>
          </p:cNvSpPr>
          <p:nvPr>
            <p:ph type="title"/>
          </p:nvPr>
        </p:nvSpPr>
        <p:spPr/>
        <p:txBody>
          <a:bodyPr/>
          <a:lstStyle/>
          <a:p>
            <a:r>
              <a:rPr lang="nl-NL" dirty="0" err="1" smtClean="0"/>
              <a:t>Countrywide</a:t>
            </a:r>
            <a:r>
              <a:rPr lang="nl-NL" dirty="0" smtClean="0"/>
              <a:t> test</a:t>
            </a:r>
            <a:endParaRPr lang="nl-NL" dirty="0"/>
          </a:p>
        </p:txBody>
      </p:sp>
      <p:sp>
        <p:nvSpPr>
          <p:cNvPr id="4" name="Vertical Text Placeholder 3"/>
          <p:cNvSpPr>
            <a:spLocks noGrp="1"/>
          </p:cNvSpPr>
          <p:nvPr>
            <p:ph type="body" orient="vert" idx="1"/>
          </p:nvPr>
        </p:nvSpPr>
        <p:spPr/>
        <p:txBody>
          <a:bodyPr/>
          <a:lstStyle/>
          <a:p>
            <a:pPr lvl="0"/>
            <a:r>
              <a:rPr lang="en-US" dirty="0"/>
              <a:t>It’s an important day in Guilder with the same </a:t>
            </a:r>
            <a:r>
              <a:rPr lang="en-US" dirty="0" smtClean="0"/>
              <a:t>standardized </a:t>
            </a:r>
            <a:r>
              <a:rPr lang="en-US" dirty="0"/>
              <a:t>test on English language skills </a:t>
            </a:r>
            <a:r>
              <a:rPr lang="en-US" dirty="0" smtClean="0"/>
              <a:t>taking </a:t>
            </a:r>
            <a:r>
              <a:rPr lang="en-US" dirty="0"/>
              <a:t>place all over the country. </a:t>
            </a:r>
          </a:p>
          <a:p>
            <a:pPr lvl="0"/>
            <a:r>
              <a:rPr lang="en-US" dirty="0"/>
              <a:t>In total, 200.000 students are supposed to take this test today between 11.00 and 13.00. </a:t>
            </a:r>
            <a:endParaRPr lang="en-US" dirty="0" smtClean="0"/>
          </a:p>
          <a:p>
            <a:r>
              <a:rPr lang="en-US" dirty="0" smtClean="0"/>
              <a:t>This </a:t>
            </a:r>
            <a:r>
              <a:rPr lang="en-US" dirty="0"/>
              <a:t>is the first time that this </a:t>
            </a:r>
            <a:r>
              <a:rPr lang="en-US" dirty="0" smtClean="0"/>
              <a:t>standardized </a:t>
            </a:r>
            <a:r>
              <a:rPr lang="en-US" dirty="0"/>
              <a:t>test will be taken countrywide by all students. </a:t>
            </a:r>
            <a:endParaRPr lang="en-US" dirty="0" smtClean="0"/>
          </a:p>
          <a:p>
            <a:r>
              <a:rPr lang="en-US" dirty="0" smtClean="0"/>
              <a:t>It </a:t>
            </a:r>
            <a:r>
              <a:rPr lang="en-US" dirty="0"/>
              <a:t>has been a controversial issue to have this </a:t>
            </a:r>
            <a:r>
              <a:rPr lang="en-US" dirty="0" smtClean="0"/>
              <a:t>test, so there </a:t>
            </a:r>
            <a:r>
              <a:rPr lang="en-US" dirty="0"/>
              <a:t>is a lot of publicity already surrounding this </a:t>
            </a:r>
            <a:r>
              <a:rPr lang="en-US" dirty="0" smtClean="0"/>
              <a:t>test.</a:t>
            </a:r>
          </a:p>
          <a:p>
            <a:endParaRPr lang="nl-NL" dirty="0"/>
          </a:p>
        </p:txBody>
      </p:sp>
      <p:sp>
        <p:nvSpPr>
          <p:cNvPr id="5" name="Text Placeholder 4"/>
          <p:cNvSpPr>
            <a:spLocks noGrp="1"/>
          </p:cNvSpPr>
          <p:nvPr>
            <p:ph type="body" sz="quarter" idx="65"/>
          </p:nvPr>
        </p:nvSpPr>
        <p:spPr/>
        <p:txBody>
          <a:bodyPr/>
          <a:lstStyle/>
          <a:p>
            <a:endParaRPr lang="nl-NL" dirty="0"/>
          </a:p>
        </p:txBody>
      </p:sp>
    </p:spTree>
    <p:extLst>
      <p:ext uri="{BB962C8B-B14F-4D97-AF65-F5344CB8AC3E}">
        <p14:creationId xmlns:p14="http://schemas.microsoft.com/office/powerpoint/2010/main" val="3267167208"/>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4036e0a74f67ba7fba8b432fe1cbcb1e279f331"/>
  <p:tag name="JUTAG_EINDMACROS_PRESERVEGUIDES" val="1"/>
</p:tagLst>
</file>

<file path=ppt/theme/theme1.xml><?xml version="1.0" encoding="utf-8"?>
<a:theme xmlns:a="http://schemas.openxmlformats.org/drawingml/2006/main" name="SURF">
  <a:themeElements>
    <a:clrScheme name="Aangepast 5">
      <a:dk1>
        <a:sysClr val="windowText" lastClr="000000"/>
      </a:dk1>
      <a:lt1>
        <a:sysClr val="window" lastClr="FFFFFF"/>
      </a:lt1>
      <a:dk2>
        <a:srgbClr val="000000"/>
      </a:dk2>
      <a:lt2>
        <a:srgbClr val="FFFFFF"/>
      </a:lt2>
      <a:accent1>
        <a:srgbClr val="EA7600"/>
      </a:accent1>
      <a:accent2>
        <a:srgbClr val="E03C31"/>
      </a:accent2>
      <a:accent3>
        <a:srgbClr val="0077C8"/>
      </a:accent3>
      <a:accent4>
        <a:srgbClr val="009F4D"/>
      </a:accent4>
      <a:accent5>
        <a:srgbClr val="FEDB00"/>
      </a:accent5>
      <a:accent6>
        <a:srgbClr val="772583"/>
      </a:accent6>
      <a:hlink>
        <a:srgbClr val="0077C8"/>
      </a:hlink>
      <a:folHlink>
        <a:srgbClr val="009F4D"/>
      </a:folHlink>
    </a:clrScheme>
    <a:fontScheme name="SURF">
      <a:majorFont>
        <a:latin typeface="Calibri"/>
        <a:ea typeface=""/>
        <a:cs typeface=""/>
      </a:majorFont>
      <a:minorFont>
        <a:latin typeface="Calibri"/>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cap="all" dirty="0" err="1" smtClean="0"/>
        </a:defPPr>
      </a:lstStyle>
    </a:txDef>
  </a:objectDefaults>
  <a:extraClrSchemeLst/>
  <a:extLst>
    <a:ext uri="{05A4C25C-085E-4340-85A3-A5531E510DB2}">
      <thm15:themeFamily xmlns:thm15="http://schemas.microsoft.com/office/thememl/2012/main" name="Presentatie SURF.potx" id="{7FCCFDF8-7726-472E-A700-5D7F9EECB06C}" vid="{17BE6A99-8B59-4987-ABEF-B9883AFE7ACC}"/>
    </a:ext>
  </a:extLst>
</a:theme>
</file>

<file path=ppt/theme/theme2.xml><?xml version="1.0" encoding="utf-8"?>
<a:theme xmlns:a="http://schemas.openxmlformats.org/drawingml/2006/main" name="(INSTRUCTI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 SURF.potx" id="{7FCCFDF8-7726-472E-A700-5D7F9EECB06C}" vid="{0BD3932E-07CB-492E-A279-310A2EE43DE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SURF</Template>
  <TotalTime>22884</TotalTime>
  <Words>866</Words>
  <Application>Microsoft Office PowerPoint</Application>
  <PresentationFormat>Widescreen</PresentationFormat>
  <Paragraphs>87</Paragraphs>
  <Slides>15</Slides>
  <Notes>6</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15</vt:i4>
      </vt:variant>
    </vt:vector>
  </HeadingPairs>
  <TitlesOfParts>
    <vt:vector size="26" baseType="lpstr">
      <vt:lpstr>Arial</vt:lpstr>
      <vt:lpstr>Brush Script MT</vt:lpstr>
      <vt:lpstr>Calibri</vt:lpstr>
      <vt:lpstr>Calibri Light</vt:lpstr>
      <vt:lpstr>Courier New</vt:lpstr>
      <vt:lpstr>Open Sans</vt:lpstr>
      <vt:lpstr>Oswald</vt:lpstr>
      <vt:lpstr>Segoe UI Light</vt:lpstr>
      <vt:lpstr>SURF</vt:lpstr>
      <vt:lpstr>(INSTRUCTIES)</vt:lpstr>
      <vt:lpstr>Office Theme</vt:lpstr>
      <vt:lpstr>Dragons, Sharks,  Unicorns and Elves</vt:lpstr>
      <vt:lpstr>PowerPoint Presentation</vt:lpstr>
      <vt:lpstr>What are we talking about?</vt:lpstr>
      <vt:lpstr>Why exercise?</vt:lpstr>
      <vt:lpstr>Goals?</vt:lpstr>
      <vt:lpstr>Options?</vt:lpstr>
      <vt:lpstr>PowerPoint Presentation</vt:lpstr>
      <vt:lpstr>Welcome to Guilder</vt:lpstr>
      <vt:lpstr>Countrywide test</vt:lpstr>
      <vt:lpstr>There’s a problem</vt:lpstr>
      <vt:lpstr>It’s becoming a crisis</vt:lpstr>
      <vt:lpstr>PowerPoint Presentation</vt:lpstr>
      <vt:lpstr>Observations exercise</vt:lpstr>
      <vt:lpstr>CLAW 2018</vt:lpstr>
      <vt:lpstr>2019</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ericvdlist</dc:creator>
  <dc:description>Sjabloonversie 2.0, 2 juli 2018</dc:description>
  <cp:lastModifiedBy>surf</cp:lastModifiedBy>
  <cp:revision>103</cp:revision>
  <cp:lastPrinted>2019-03-14T15:58:37Z</cp:lastPrinted>
  <dcterms:created xsi:type="dcterms:W3CDTF">2018-07-30T13:38:03Z</dcterms:created>
  <dcterms:modified xsi:type="dcterms:W3CDTF">2019-05-10T14:19:09Z</dcterms:modified>
</cp:coreProperties>
</file>