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 id="2147483672" r:id="rId6"/>
    <p:sldMasterId id="214748367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6858000" cx="9144000"/>
  <p:notesSz cx="6858000" cy="9144000"/>
  <p:embeddedFontLst>
    <p:embeddedFont>
      <p:font typeface="Roboto"/>
      <p:regular r:id="rId34"/>
      <p:bold r:id="rId35"/>
      <p:italic r:id="rId36"/>
      <p:boldItalic r:id="rId37"/>
    </p:embeddedFont>
    <p:embeddedFont>
      <p:font typeface="Helvetica Neue"/>
      <p:regular r:id="rId38"/>
      <p:bold r:id="rId39"/>
      <p:italic r:id="rId40"/>
      <p:boldItalic r:id="rId41"/>
    </p:embeddedFont>
    <p:embeddedFont>
      <p:font typeface="Century Gothic"/>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20" Type="http://schemas.openxmlformats.org/officeDocument/2006/relationships/slide" Target="slides/slide12.xml"/><Relationship Id="rId42" Type="http://schemas.openxmlformats.org/officeDocument/2006/relationships/font" Target="fonts/CenturyGothic-regular.fntdata"/><Relationship Id="rId41" Type="http://schemas.openxmlformats.org/officeDocument/2006/relationships/font" Target="fonts/HelveticaNeue-boldItalic.fntdata"/><Relationship Id="rId22" Type="http://schemas.openxmlformats.org/officeDocument/2006/relationships/slide" Target="slides/slide14.xml"/><Relationship Id="rId44" Type="http://schemas.openxmlformats.org/officeDocument/2006/relationships/font" Target="fonts/CenturyGothic-italic.fntdata"/><Relationship Id="rId21" Type="http://schemas.openxmlformats.org/officeDocument/2006/relationships/slide" Target="slides/slide13.xml"/><Relationship Id="rId43" Type="http://schemas.openxmlformats.org/officeDocument/2006/relationships/font" Target="fonts/CenturyGothic-bold.fntdata"/><Relationship Id="rId24" Type="http://schemas.openxmlformats.org/officeDocument/2006/relationships/slide" Target="slides/slide16.xml"/><Relationship Id="rId23" Type="http://schemas.openxmlformats.org/officeDocument/2006/relationships/slide" Target="slides/slide15.xml"/><Relationship Id="rId45" Type="http://schemas.openxmlformats.org/officeDocument/2006/relationships/font" Target="fonts/CenturyGothic-bold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Roboto-bold.fntdata"/><Relationship Id="rId12" Type="http://schemas.openxmlformats.org/officeDocument/2006/relationships/slide" Target="slides/slide4.xml"/><Relationship Id="rId34" Type="http://schemas.openxmlformats.org/officeDocument/2006/relationships/font" Target="fonts/Roboto-regular.fntdata"/><Relationship Id="rId15" Type="http://schemas.openxmlformats.org/officeDocument/2006/relationships/slide" Target="slides/slide7.xml"/><Relationship Id="rId37" Type="http://schemas.openxmlformats.org/officeDocument/2006/relationships/font" Target="fonts/Roboto-boldItalic.fntdata"/><Relationship Id="rId14" Type="http://schemas.openxmlformats.org/officeDocument/2006/relationships/slide" Target="slides/slide6.xml"/><Relationship Id="rId36" Type="http://schemas.openxmlformats.org/officeDocument/2006/relationships/font" Target="fonts/Roboto-italic.fntdata"/><Relationship Id="rId17" Type="http://schemas.openxmlformats.org/officeDocument/2006/relationships/slide" Target="slides/slide9.xml"/><Relationship Id="rId39" Type="http://schemas.openxmlformats.org/officeDocument/2006/relationships/font" Target="fonts/HelveticaNeue-bold.fntdata"/><Relationship Id="rId16" Type="http://schemas.openxmlformats.org/officeDocument/2006/relationships/slide" Target="slides/slide8.xml"/><Relationship Id="rId38" Type="http://schemas.openxmlformats.org/officeDocument/2006/relationships/font" Target="fonts/HelveticaNeue-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p:nvPr/>
        </p:nvSpPr>
        <p:spPr>
          <a:xfrm>
            <a:off x="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rgbClr val="336699"/>
                </a:solidFill>
                <a:latin typeface="Calibri"/>
                <a:ea typeface="Calibri"/>
                <a:cs typeface="Calibri"/>
                <a:sym typeface="Calibri"/>
              </a:rPr>
              <a:t>© Copyright 2009</a:t>
            </a:r>
            <a:endParaRPr/>
          </a:p>
          <a:p>
            <a:pPr indent="0" lvl="0" marL="0" marR="0" rtl="0" algn="l">
              <a:spcBef>
                <a:spcPts val="0"/>
              </a:spcBef>
              <a:spcAft>
                <a:spcPts val="0"/>
              </a:spcAft>
              <a:buNone/>
            </a:pPr>
            <a:r>
              <a:rPr b="0" i="0" lang="en-US" sz="900" u="none" cap="none" strike="noStrike">
                <a:solidFill>
                  <a:srgbClr val="336699"/>
                </a:solidFill>
                <a:latin typeface="Calibri"/>
                <a:ea typeface="Calibri"/>
                <a:cs typeface="Calibri"/>
                <a:sym typeface="Calibri"/>
              </a:rPr>
              <a:t>IMS Global Learning Consortium, Inc.</a:t>
            </a:r>
            <a:endParaRPr/>
          </a:p>
          <a:p>
            <a:pPr indent="0" lvl="0" marL="0" marR="0" rtl="0" algn="l">
              <a:spcBef>
                <a:spcPts val="0"/>
              </a:spcBef>
              <a:spcAft>
                <a:spcPts val="0"/>
              </a:spcAft>
              <a:buNone/>
            </a:pPr>
            <a:r>
              <a:rPr b="0" i="0" lang="en-US" sz="900" u="none" cap="none" strike="noStrike">
                <a:solidFill>
                  <a:srgbClr val="336699"/>
                </a:solidFill>
                <a:latin typeface="Calibri"/>
                <a:ea typeface="Calibri"/>
                <a:cs typeface="Calibri"/>
                <a:sym typeface="Calibri"/>
              </a:rPr>
              <a:t>All Rights Reserved.</a:t>
            </a:r>
            <a:endParaRPr b="0" i="0" sz="1200" u="none" cap="none" strike="noStrike">
              <a:solidFill>
                <a:schemeClr val="dk1"/>
              </a:solidFill>
              <a:latin typeface="Calibri"/>
              <a:ea typeface="Calibri"/>
              <a:cs typeface="Calibri"/>
              <a:sym typeface="Calibri"/>
            </a:endParaRPr>
          </a:p>
        </p:txBody>
      </p:sp>
      <p:sp>
        <p:nvSpPr>
          <p:cNvPr id="8" name="Google Shape;8;n"/>
          <p:cNvSpPr/>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336699"/>
                </a:solidFill>
                <a:latin typeface="Calibri"/>
                <a:ea typeface="Calibri"/>
                <a:cs typeface="Calibri"/>
                <a:sym typeface="Calibri"/>
              </a:rPr>
              <a:t>‹#›</a:t>
            </a:fld>
            <a:endParaRPr b="0" i="0" sz="1000" u="none" cap="none" strike="noStrike">
              <a:solidFill>
                <a:srgbClr val="336699"/>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t.educause.edu/ir/library/pdf/eli3035.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00001E"/>
                </a:solidFill>
                <a:latin typeface="Times"/>
                <a:ea typeface="Times"/>
                <a:cs typeface="Times"/>
                <a:sym typeface="Times"/>
              </a:rPr>
              <a:t>‹#›</a:t>
            </a:fld>
            <a:endParaRPr sz="1200">
              <a:solidFill>
                <a:srgbClr val="00001E"/>
              </a:solidFill>
              <a:latin typeface="Times"/>
              <a:ea typeface="Times"/>
              <a:cs typeface="Times"/>
              <a:sym typeface="Times"/>
            </a:endParaRPr>
          </a:p>
        </p:txBody>
      </p:sp>
      <p:sp>
        <p:nvSpPr>
          <p:cNvPr id="180" name="Google Shape;18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1" name="Google Shape;18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Times"/>
              <a:ea typeface="Times"/>
              <a:cs typeface="Times"/>
              <a:sym typeface="Times"/>
            </a:endParaRPr>
          </a:p>
          <a:p>
            <a:pPr indent="0" lvl="0" marL="0" marR="0" rtl="0" algn="l">
              <a:spcBef>
                <a:spcPts val="360"/>
              </a:spcBef>
              <a:spcAft>
                <a:spcPts val="0"/>
              </a:spcAft>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5af98c9846_0_13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5af98c9846_0_13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5af98c9846_0_11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4" name="Google Shape;264;g5af98c9846_0_11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af98c9846_0_11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1" name="Google Shape;291;g5af98c9846_0_110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5af98c9846_0_1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8" name="Google Shape;338;g5af98c9846_0_11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5af98c9846_0_12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3" name="Google Shape;403;g5af98c9846_0_12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5af98c9846_0_13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5af98c9846_0_13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5af98c9846_0_13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5af98c9846_0_13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5b63ad40b1_1_76: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482" name="Google Shape;482;g5b63ad40b1_1_76:notes"/>
          <p:cNvSpPr/>
          <p:nvPr>
            <p:ph idx="2" type="sldImg"/>
          </p:nvPr>
        </p:nvSpPr>
        <p:spPr>
          <a:xfrm>
            <a:off x="1383714" y="1143000"/>
            <a:ext cx="4090574"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g5b7a96402a_0_14:notes"/>
          <p:cNvSpPr txBox="1"/>
          <p:nvPr>
            <p:ph idx="1" type="body"/>
          </p:nvPr>
        </p:nvSpPr>
        <p:spPr>
          <a:xfrm>
            <a:off x="685800" y="4400550"/>
            <a:ext cx="5486400" cy="360060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489" name="Google Shape;489;g5b7a96402a_0_14: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5b7a96402a_0_32:notes"/>
          <p:cNvSpPr txBox="1"/>
          <p:nvPr>
            <p:ph idx="1" type="body"/>
          </p:nvPr>
        </p:nvSpPr>
        <p:spPr>
          <a:xfrm>
            <a:off x="685800" y="4400550"/>
            <a:ext cx="5486400" cy="360060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498" name="Google Shape;498;g5b7a96402a_0_32: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8" name="Google Shape;188;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My goal today is threefold.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1. I want you to see that the NGDLE is not an inherently new concept and is evolutionary in that it is built on prior work such as the Internet and other standards that have been in place for over thirty years.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2. How to recognize where the NGDLE is planning to go and understand what technologies and tools are aligned with the NGDLE.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3. How you should be planning your IT environment so that you will be able to quickly take advantage of NGDLE features and how you can prepare your faculty to take advantage of NGDLE advances for improving pedagogical innovation and student success.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5b7a96402a_0_39:notes"/>
          <p:cNvSpPr txBox="1"/>
          <p:nvPr>
            <p:ph idx="1" type="body"/>
          </p:nvPr>
        </p:nvSpPr>
        <p:spPr>
          <a:xfrm>
            <a:off x="685800" y="4400550"/>
            <a:ext cx="5486400" cy="360060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505" name="Google Shape;505;g5b7a96402a_0_39: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5b7a96402a_0_46:notes"/>
          <p:cNvSpPr txBox="1"/>
          <p:nvPr>
            <p:ph idx="1" type="body"/>
          </p:nvPr>
        </p:nvSpPr>
        <p:spPr>
          <a:xfrm>
            <a:off x="685800" y="4400550"/>
            <a:ext cx="5486400" cy="360060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512" name="Google Shape;512;g5b7a96402a_0_46: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5b7a96402a_0_60:notes"/>
          <p:cNvSpPr txBox="1"/>
          <p:nvPr>
            <p:ph idx="1" type="body"/>
          </p:nvPr>
        </p:nvSpPr>
        <p:spPr>
          <a:xfrm>
            <a:off x="685800" y="4400550"/>
            <a:ext cx="5486400" cy="360060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519" name="Google Shape;519;g5b7a96402a_0_60: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g5b7a96402a_0_53:notes"/>
          <p:cNvSpPr txBox="1"/>
          <p:nvPr>
            <p:ph idx="1" type="body"/>
          </p:nvPr>
        </p:nvSpPr>
        <p:spPr>
          <a:xfrm>
            <a:off x="685800" y="4400550"/>
            <a:ext cx="5486400" cy="360060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526" name="Google Shape;526;g5b7a96402a_0_53: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5b7a96402a_0_67:notes"/>
          <p:cNvSpPr txBox="1"/>
          <p:nvPr>
            <p:ph idx="1" type="body"/>
          </p:nvPr>
        </p:nvSpPr>
        <p:spPr>
          <a:xfrm>
            <a:off x="685800" y="4400550"/>
            <a:ext cx="5486400" cy="360060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533" name="Google Shape;533;g5b7a96402a_0_67: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5b63ad40b1_1_91:notes"/>
          <p:cNvSpPr txBox="1"/>
          <p:nvPr>
            <p:ph idx="1" type="body"/>
          </p:nvPr>
        </p:nvSpPr>
        <p:spPr>
          <a:xfrm>
            <a:off x="685800" y="4400550"/>
            <a:ext cx="5486400" cy="3600450"/>
          </a:xfrm>
          <a:prstGeom prst="rect">
            <a:avLst/>
          </a:prstGeom>
        </p:spPr>
        <p:txBody>
          <a:bodyPr anchorCtr="0" anchor="t" bIns="89600" lIns="89600" spcFirstLastPara="1" rIns="89600" wrap="square" tIns="89600">
            <a:noAutofit/>
          </a:bodyPr>
          <a:lstStyle/>
          <a:p>
            <a:pPr indent="0" lvl="0" marL="0" rtl="0" algn="l">
              <a:spcBef>
                <a:spcPts val="360"/>
              </a:spcBef>
              <a:spcAft>
                <a:spcPts val="0"/>
              </a:spcAft>
              <a:buNone/>
            </a:pPr>
            <a:r>
              <a:t/>
            </a:r>
            <a:endParaRPr/>
          </a:p>
        </p:txBody>
      </p:sp>
      <p:sp>
        <p:nvSpPr>
          <p:cNvPr id="540" name="Google Shape;540;g5b63ad40b1_1_91:notes"/>
          <p:cNvSpPr/>
          <p:nvPr>
            <p:ph idx="2" type="sldImg"/>
          </p:nvPr>
        </p:nvSpPr>
        <p:spPr>
          <a:xfrm>
            <a:off x="1383714" y="1143000"/>
            <a:ext cx="4090574" cy="3085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7: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00001E"/>
                </a:solidFill>
                <a:latin typeface="Times"/>
                <a:ea typeface="Times"/>
                <a:cs typeface="Times"/>
                <a:sym typeface="Times"/>
              </a:rPr>
              <a:t>‹#›</a:t>
            </a:fld>
            <a:endParaRPr sz="1200">
              <a:solidFill>
                <a:srgbClr val="00001E"/>
              </a:solidFill>
              <a:latin typeface="Times"/>
              <a:ea typeface="Times"/>
              <a:cs typeface="Times"/>
              <a:sym typeface="Times"/>
            </a:endParaRPr>
          </a:p>
        </p:txBody>
      </p:sp>
      <p:sp>
        <p:nvSpPr>
          <p:cNvPr id="194" name="Google Shape;19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95" name="Google Shape;195;p7: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Times"/>
                <a:ea typeface="Times"/>
                <a:cs typeface="Times"/>
                <a:sym typeface="Times"/>
              </a:rPr>
              <a:t>In October 2013, Rob Abel, Malcolm Brown, and I co-wrote an article for EDUCAUSE Review titled, “A New Architecture for Learning.” This piece focused on rethinking teaching and learning from being a walled garden that is dominated by the Learning Management System to being an ecosystem that broadly supported innovation. We used the model of the “App Store” and what that did for mobile technology – it changed the way people think about software. The “App Store” relied upon an ecosystem where 3</a:t>
            </a:r>
            <a:r>
              <a:rPr b="0" baseline="30000" i="0" lang="en-US" sz="1200" u="none" cap="none" strike="noStrike">
                <a:solidFill>
                  <a:schemeClr val="dk1"/>
                </a:solidFill>
                <a:latin typeface="Times"/>
                <a:ea typeface="Times"/>
                <a:cs typeface="Times"/>
                <a:sym typeface="Times"/>
              </a:rPr>
              <a:t>rd</a:t>
            </a:r>
            <a:r>
              <a:rPr b="0" i="0" lang="en-US" sz="1200" u="none" cap="none" strike="noStrike">
                <a:solidFill>
                  <a:schemeClr val="dk1"/>
                </a:solidFill>
                <a:latin typeface="Times"/>
                <a:ea typeface="Times"/>
                <a:cs typeface="Times"/>
                <a:sym typeface="Times"/>
              </a:rPr>
              <a:t> parties could fairly compete and was easy for end-users to manage.</a:t>
            </a:r>
            <a:endParaRPr/>
          </a:p>
          <a:p>
            <a:pPr indent="0" lvl="0" marL="0" marR="0" rtl="0" algn="l">
              <a:spcBef>
                <a:spcPts val="0"/>
              </a:spcBef>
              <a:spcAft>
                <a:spcPts val="0"/>
              </a:spcAft>
              <a:buNone/>
            </a:pPr>
            <a:r>
              <a:t/>
            </a:r>
            <a:endParaRPr b="0" i="0" sz="1200" u="none" cap="none" strike="noStrike">
              <a:solidFill>
                <a:schemeClr val="dk1"/>
              </a:solidFill>
              <a:latin typeface="Times"/>
              <a:ea typeface="Times"/>
              <a:cs typeface="Times"/>
              <a:sym typeface="Times"/>
            </a:endParaRPr>
          </a:p>
          <a:p>
            <a:pPr indent="0" lvl="0" marL="0" marR="0" rtl="0" algn="l">
              <a:spcBef>
                <a:spcPts val="0"/>
              </a:spcBef>
              <a:spcAft>
                <a:spcPts val="0"/>
              </a:spcAft>
              <a:buNone/>
            </a:pPr>
            <a:r>
              <a:rPr b="0" i="0" lang="en-US" sz="1200" u="none" cap="none" strike="noStrike">
                <a:solidFill>
                  <a:schemeClr val="dk1"/>
                </a:solidFill>
                <a:latin typeface="Times"/>
                <a:ea typeface="Times"/>
                <a:cs typeface="Times"/>
                <a:sym typeface="Times"/>
              </a:rPr>
              <a:t>We did not call this new environment the NGDLE but we saw the essential elements of easy end-user application integration, analytics, and user experience being essential in the future.</a:t>
            </a:r>
            <a:endParaRPr/>
          </a:p>
          <a:p>
            <a:pPr indent="0" lvl="0" marL="0" marR="0" rtl="0" algn="l">
              <a:spcBef>
                <a:spcPts val="0"/>
              </a:spcBef>
              <a:spcAft>
                <a:spcPts val="0"/>
              </a:spcAft>
              <a:buNone/>
            </a:pPr>
            <a:r>
              <a:t/>
            </a:r>
            <a:endParaRPr b="0" i="0" sz="1200" u="none" cap="none" strike="noStrike">
              <a:solidFill>
                <a:schemeClr val="dk1"/>
              </a:solidFill>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00001E"/>
                </a:solidFill>
                <a:latin typeface="Times"/>
                <a:ea typeface="Times"/>
                <a:cs typeface="Times"/>
                <a:sym typeface="Times"/>
              </a:rPr>
              <a:t>‹#›</a:t>
            </a:fld>
            <a:endParaRPr sz="1200">
              <a:solidFill>
                <a:srgbClr val="00001E"/>
              </a:solidFill>
              <a:latin typeface="Times"/>
              <a:ea typeface="Times"/>
              <a:cs typeface="Times"/>
              <a:sym typeface="Times"/>
            </a:endParaRPr>
          </a:p>
        </p:txBody>
      </p:sp>
      <p:sp>
        <p:nvSpPr>
          <p:cNvPr id="202" name="Google Shape;20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03" name="Google Shape;203;p11:notes"/>
          <p:cNvSpPr txBox="1"/>
          <p:nvPr>
            <p:ph idx="1" type="body"/>
          </p:nvPr>
        </p:nvSpPr>
        <p:spPr>
          <a:xfrm>
            <a:off x="914400" y="4343400"/>
            <a:ext cx="50292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b="0" i="0" lang="en-US" sz="1200" u="none" cap="none" strike="noStrike">
                <a:solidFill>
                  <a:schemeClr val="dk1"/>
                </a:solidFill>
                <a:latin typeface="Times"/>
                <a:ea typeface="Times"/>
                <a:cs typeface="Times"/>
                <a:sym typeface="Times"/>
              </a:rPr>
              <a:t>The ELI paper, The Next Generation Digital Learning Environment, </a:t>
            </a:r>
            <a:r>
              <a:rPr b="0" i="0" lang="en-US" sz="1200" u="sng" cap="none" strike="noStrike">
                <a:solidFill>
                  <a:schemeClr val="hlink"/>
                </a:solidFill>
                <a:latin typeface="Calibri"/>
                <a:ea typeface="Calibri"/>
                <a:cs typeface="Calibri"/>
                <a:sym typeface="Calibri"/>
                <a:hlinkClick r:id="rId2"/>
              </a:rPr>
              <a:t>https://net.educause.edu/ir/library/pdf/eli3035.pdf</a:t>
            </a:r>
            <a:r>
              <a:rPr b="0" i="0" lang="en-US" sz="1200" u="none" cap="none" strike="noStrike">
                <a:solidFill>
                  <a:schemeClr val="dk1"/>
                </a:solidFill>
                <a:latin typeface="Calibri"/>
                <a:ea typeface="Calibri"/>
                <a:cs typeface="Calibri"/>
                <a:sym typeface="Calibri"/>
              </a:rPr>
              <a:t>, was an important paper in defining what the NGDLE is and isn’t.</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2" name="Google Shape;212;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Interoperability – All components must be able to accept and exchange curricular content in common formats. This would ensure that content can be exchanged, transferred, and utilized. Second, on the tool side, integration must be easy enough for end users to quickly and easily add tools to the environment, without help from central IT. Third, the learning environment will continue to be the key source of learning data. The unimpeded exchange of data is imperative to be able to aggregate, integrate, and analyze learning data. Fourth, the NGDLE must enable the creation of new interoperability standards in ways that are compatible with its other standards so that overall coherence is maintained.</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For IMS we see LTI Advantage and Caliper Analytics as key standards we need to build on.</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Personalization - Personalization encompasses two aspects. The first is the outfitting and configuration of the learning environment, which is then used to construct pathways to accomplish learning tasks and attain learning goals. The second aspect is adaptive learning, in which an automated system provides learners with coaching and suggestions specific to each learner’s needs. </a:t>
            </a:r>
            <a:endParaRPr/>
          </a:p>
          <a:p>
            <a:pPr indent="-171450" lvl="0" marL="171450" marR="0" rtl="0" algn="l">
              <a:spcBef>
                <a:spcPts val="36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For IMS Microcredentials and Access for All as key standards we need to build on</a:t>
            </a:r>
            <a:endParaRPr/>
          </a:p>
          <a:p>
            <a:pPr indent="0" lvl="0" marL="0" marR="0" rtl="0" algn="l">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Analytics, Advising, Learning Assessment - Learning analytics, defined as “the measurement, collection, analysis, and reporting of data about learners and their contexts, for purposes of understanding and optimising learning and the environments in which it occurs.”  Integrated planning and advising systems (IPAS), defined as “an institutional capability to create shared ownership for educational progress by providing students, faculty, and staff with holistic information and services that contribute to the completion of a degree or other credential.”</a:t>
            </a:r>
            <a:endParaRPr/>
          </a:p>
          <a:p>
            <a:pPr indent="0" lvl="0" marL="0" marR="0" rtl="0" algn="l">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For IMS Caliper Analytics is key.</a:t>
            </a:r>
            <a:endParaRPr/>
          </a:p>
          <a:p>
            <a:pPr indent="0" lvl="0" marL="0" marR="0" rtl="0" algn="l">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Collaboration - The NGDLE must provide learners with individual spaces that persist across entire academic careers (and possibly into professional lives), serving as a base for all learning operations. Tools such as portfolios and tools for content creation must also be fully integrated into the environment.</a:t>
            </a:r>
            <a:endParaRPr/>
          </a:p>
          <a:p>
            <a:pPr indent="0" lvl="0" marL="0" marR="0" rtl="0" algn="l">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For IMS micro-credentials will be important and future advances in LTI.</a:t>
            </a:r>
            <a:endParaRPr/>
          </a:p>
          <a:p>
            <a:pPr indent="0" lvl="0" marL="0" marR="0" rtl="0" algn="l">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Accessibility and Universal Design - “Universal design is the design of products and environments to be usable by all people, to the greatest extent possible, without the need for adaptation or specialized design.”13 In the context of the NGDLE, universal design means, most simply, having the goal of a learning environment that works for all learners and instructors</a:t>
            </a:r>
            <a:endParaRPr/>
          </a:p>
          <a:p>
            <a:pPr indent="0" lvl="0" marL="0" marR="0" rtl="0" algn="l">
              <a:spcBef>
                <a:spcPts val="36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--For IMS, Access for All is a key standard and improvements in the LTI profile are necessary.</a:t>
            </a:r>
            <a:endParaRPr/>
          </a:p>
          <a:p>
            <a:pPr indent="0" lvl="0" marL="0" marR="0" rtl="0" algn="l">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13" name="Google Shape;213;p14: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9af29398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9af29398c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af98c9846_0_2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af98c9846_0_2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af98c9846_0_2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&lt;main presenter: Matthew&gt;</a:t>
            </a:r>
            <a:endParaRPr/>
          </a:p>
          <a:p>
            <a:pPr indent="0" lvl="0" marL="0" rtl="0" algn="l">
              <a:spcBef>
                <a:spcPts val="360"/>
              </a:spcBef>
              <a:spcAft>
                <a:spcPts val="0"/>
              </a:spcAft>
              <a:buNone/>
            </a:pPr>
            <a:r>
              <a:rPr lang="en-US"/>
              <a:t>Time estimate: 2-3 min</a:t>
            </a:r>
            <a:endParaRPr/>
          </a:p>
          <a:p>
            <a:pPr indent="0" lvl="0" marL="0" rtl="0" algn="l">
              <a:spcBef>
                <a:spcPts val="360"/>
              </a:spcBef>
              <a:spcAft>
                <a:spcPts val="0"/>
              </a:spcAft>
              <a:buNone/>
            </a:pPr>
            <a:r>
              <a:rPr lang="en-US"/>
              <a:t>On the shoulders of giants</a:t>
            </a:r>
            <a:endParaRPr/>
          </a:p>
          <a:p>
            <a:pPr indent="0" lvl="0" marL="0" rtl="0" algn="l">
              <a:spcBef>
                <a:spcPts val="360"/>
              </a:spcBef>
              <a:spcAft>
                <a:spcPts val="0"/>
              </a:spcAft>
              <a:buNone/>
            </a:pPr>
            <a:r>
              <a:rPr lang="en-US"/>
              <a:t>Building on the past</a:t>
            </a:r>
            <a:endParaRPr/>
          </a:p>
          <a:p>
            <a:pPr indent="0" lvl="0" marL="0" rtl="0" algn="l">
              <a:spcBef>
                <a:spcPts val="360"/>
              </a:spcBef>
              <a:spcAft>
                <a:spcPts val="0"/>
              </a:spcAft>
              <a:buNone/>
            </a:pPr>
            <a:r>
              <a:t/>
            </a:r>
            <a:endParaRPr/>
          </a:p>
        </p:txBody>
      </p:sp>
      <p:sp>
        <p:nvSpPr>
          <p:cNvPr id="233" name="Google Shape;233;g5af98c9846_0_2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af98c9846_0_39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af98c9846_0_3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lang="en-US">
                <a:solidFill>
                  <a:schemeClr val="dk1"/>
                </a:solidFill>
              </a:rPr>
              <a:t>&lt;main presenter: Michael&gt;</a:t>
            </a:r>
            <a:endParaRPr>
              <a:solidFill>
                <a:schemeClr val="dk1"/>
              </a:solidFill>
            </a:endParaRPr>
          </a:p>
          <a:p>
            <a:pPr indent="0" lvl="0" marL="0" rtl="0" algn="l">
              <a:spcBef>
                <a:spcPts val="360"/>
              </a:spcBef>
              <a:spcAft>
                <a:spcPts val="0"/>
              </a:spcAft>
              <a:buClr>
                <a:schemeClr val="dk1"/>
              </a:buClr>
              <a:buSzPts val="1100"/>
              <a:buFont typeface="Arial"/>
              <a:buNone/>
            </a:pPr>
            <a:r>
              <a:rPr lang="en-US">
                <a:solidFill>
                  <a:schemeClr val="dk1"/>
                </a:solidFill>
              </a:rPr>
              <a:t>Time estimate: 5 min</a:t>
            </a:r>
            <a:endParaRPr>
              <a:solidFill>
                <a:schemeClr val="dk1"/>
              </a:solidFill>
            </a:endParaRPr>
          </a:p>
          <a:p>
            <a:pPr indent="0" lvl="0" marL="0" rtl="0" algn="l">
              <a:spcBef>
                <a:spcPts val="36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8" name="Shape 18"/>
        <p:cNvGrpSpPr/>
        <p:nvPr/>
      </p:nvGrpSpPr>
      <p:grpSpPr>
        <a:xfrm>
          <a:off x="0" y="0"/>
          <a:ext cx="0" cy="0"/>
          <a:chOff x="0" y="0"/>
          <a:chExt cx="0" cy="0"/>
        </a:xfrm>
      </p:grpSpPr>
      <p:sp>
        <p:nvSpPr>
          <p:cNvPr id="19" name="Google Shape;19;p2"/>
          <p:cNvSpPr txBox="1"/>
          <p:nvPr>
            <p:ph type="ctrTitle"/>
          </p:nvPr>
        </p:nvSpPr>
        <p:spPr>
          <a:xfrm>
            <a:off x="685800" y="2130484"/>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9pPr>
          </a:lstStyle>
          <a:p/>
        </p:txBody>
      </p:sp>
      <p:sp>
        <p:nvSpPr>
          <p:cNvPr id="20" name="Google Shape;20;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1" name="Google Shape;21;p2"/>
          <p:cNvSpPr txBox="1"/>
          <p:nvPr>
            <p:ph idx="12" type="sldNum"/>
          </p:nvPr>
        </p:nvSpPr>
        <p:spPr>
          <a:xfrm>
            <a:off x="8534400" y="6553200"/>
            <a:ext cx="609600"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rgbClr val="2A4B7E"/>
                </a:solidFill>
                <a:latin typeface="Times New Roman"/>
                <a:ea typeface="Times New Roman"/>
                <a:cs typeface="Times New Roman"/>
                <a:sym typeface="Times New Roman"/>
              </a:defRPr>
            </a:lvl1pPr>
            <a:lvl2pPr indent="0" lvl="1" marL="0" marR="0" rtl="0" algn="r">
              <a:spcBef>
                <a:spcPts val="0"/>
              </a:spcBef>
              <a:spcAft>
                <a:spcPts val="0"/>
              </a:spcAft>
              <a:buNone/>
              <a:defRPr sz="900">
                <a:solidFill>
                  <a:srgbClr val="2A4B7E"/>
                </a:solidFill>
                <a:latin typeface="Times New Roman"/>
                <a:ea typeface="Times New Roman"/>
                <a:cs typeface="Times New Roman"/>
                <a:sym typeface="Times New Roman"/>
              </a:defRPr>
            </a:lvl2pPr>
            <a:lvl3pPr indent="0" lvl="2" marL="0" marR="0" rtl="0" algn="r">
              <a:spcBef>
                <a:spcPts val="0"/>
              </a:spcBef>
              <a:spcAft>
                <a:spcPts val="0"/>
              </a:spcAft>
              <a:buNone/>
              <a:defRPr sz="900">
                <a:solidFill>
                  <a:srgbClr val="2A4B7E"/>
                </a:solidFill>
                <a:latin typeface="Times New Roman"/>
                <a:ea typeface="Times New Roman"/>
                <a:cs typeface="Times New Roman"/>
                <a:sym typeface="Times New Roman"/>
              </a:defRPr>
            </a:lvl3pPr>
            <a:lvl4pPr indent="0" lvl="3" marL="0" marR="0" rtl="0" algn="r">
              <a:spcBef>
                <a:spcPts val="0"/>
              </a:spcBef>
              <a:spcAft>
                <a:spcPts val="0"/>
              </a:spcAft>
              <a:buNone/>
              <a:defRPr sz="900">
                <a:solidFill>
                  <a:srgbClr val="2A4B7E"/>
                </a:solidFill>
                <a:latin typeface="Times New Roman"/>
                <a:ea typeface="Times New Roman"/>
                <a:cs typeface="Times New Roman"/>
                <a:sym typeface="Times New Roman"/>
              </a:defRPr>
            </a:lvl4pPr>
            <a:lvl5pPr indent="0" lvl="4" marL="0" marR="0" rtl="0" algn="r">
              <a:spcBef>
                <a:spcPts val="0"/>
              </a:spcBef>
              <a:spcAft>
                <a:spcPts val="0"/>
              </a:spcAft>
              <a:buNone/>
              <a:defRPr sz="900">
                <a:solidFill>
                  <a:srgbClr val="2A4B7E"/>
                </a:solidFill>
                <a:latin typeface="Times New Roman"/>
                <a:ea typeface="Times New Roman"/>
                <a:cs typeface="Times New Roman"/>
                <a:sym typeface="Times New Roman"/>
              </a:defRPr>
            </a:lvl5pPr>
            <a:lvl6pPr indent="0" lvl="5" marL="0" marR="0" rtl="0" algn="r">
              <a:spcBef>
                <a:spcPts val="0"/>
              </a:spcBef>
              <a:spcAft>
                <a:spcPts val="0"/>
              </a:spcAft>
              <a:buNone/>
              <a:defRPr sz="900">
                <a:solidFill>
                  <a:srgbClr val="2A4B7E"/>
                </a:solidFill>
                <a:latin typeface="Times New Roman"/>
                <a:ea typeface="Times New Roman"/>
                <a:cs typeface="Times New Roman"/>
                <a:sym typeface="Times New Roman"/>
              </a:defRPr>
            </a:lvl6pPr>
            <a:lvl7pPr indent="0" lvl="6" marL="0" marR="0" rtl="0" algn="r">
              <a:spcBef>
                <a:spcPts val="0"/>
              </a:spcBef>
              <a:spcAft>
                <a:spcPts val="0"/>
              </a:spcAft>
              <a:buNone/>
              <a:defRPr sz="900">
                <a:solidFill>
                  <a:srgbClr val="2A4B7E"/>
                </a:solidFill>
                <a:latin typeface="Times New Roman"/>
                <a:ea typeface="Times New Roman"/>
                <a:cs typeface="Times New Roman"/>
                <a:sym typeface="Times New Roman"/>
              </a:defRPr>
            </a:lvl7pPr>
            <a:lvl8pPr indent="0" lvl="7" marL="0" marR="0" rtl="0" algn="r">
              <a:spcBef>
                <a:spcPts val="0"/>
              </a:spcBef>
              <a:spcAft>
                <a:spcPts val="0"/>
              </a:spcAft>
              <a:buNone/>
              <a:defRPr sz="900">
                <a:solidFill>
                  <a:srgbClr val="2A4B7E"/>
                </a:solidFill>
                <a:latin typeface="Times New Roman"/>
                <a:ea typeface="Times New Roman"/>
                <a:cs typeface="Times New Roman"/>
                <a:sym typeface="Times New Roman"/>
              </a:defRPr>
            </a:lvl8pPr>
            <a:lvl9pPr indent="0" lvl="8" marL="0" marR="0" rtl="0" algn="r">
              <a:spcBef>
                <a:spcPts val="0"/>
              </a:spcBef>
              <a:spcAft>
                <a:spcPts val="0"/>
              </a:spcAft>
              <a:buNone/>
              <a:defRPr sz="900">
                <a:solidFill>
                  <a:srgbClr val="2A4B7E"/>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1" type="obj">
  <p:cSld name="OBJECT">
    <p:spTree>
      <p:nvGrpSpPr>
        <p:cNvPr id="97" name="Shape 97"/>
        <p:cNvGrpSpPr/>
        <p:nvPr/>
      </p:nvGrpSpPr>
      <p:grpSpPr>
        <a:xfrm>
          <a:off x="0" y="0"/>
          <a:ext cx="0" cy="0"/>
          <a:chOff x="0" y="0"/>
          <a:chExt cx="0" cy="0"/>
        </a:xfrm>
      </p:grpSpPr>
      <p:sp>
        <p:nvSpPr>
          <p:cNvPr id="98" name="Google Shape;98;p12"/>
          <p:cNvSpPr txBox="1"/>
          <p:nvPr>
            <p:ph type="title"/>
          </p:nvPr>
        </p:nvSpPr>
        <p:spPr>
          <a:xfrm>
            <a:off x="457200" y="843065"/>
            <a:ext cx="8229600" cy="11025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4400"/>
              <a:buNone/>
              <a:defRPr b="0" i="0" sz="5867"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5867" u="none" cap="none" strike="noStrike">
                <a:solidFill>
                  <a:schemeClr val="dk1"/>
                </a:solidFill>
                <a:latin typeface="Calibri"/>
                <a:ea typeface="Calibri"/>
                <a:cs typeface="Calibri"/>
                <a:sym typeface="Calibri"/>
              </a:defRPr>
            </a:lvl9pPr>
          </a:lstStyle>
          <a:p/>
        </p:txBody>
      </p:sp>
      <p:sp>
        <p:nvSpPr>
          <p:cNvPr id="99" name="Google Shape;99;p12"/>
          <p:cNvSpPr txBox="1"/>
          <p:nvPr>
            <p:ph idx="1" type="body"/>
          </p:nvPr>
        </p:nvSpPr>
        <p:spPr>
          <a:xfrm>
            <a:off x="457200" y="2147290"/>
            <a:ext cx="8229600" cy="3978900"/>
          </a:xfrm>
          <a:prstGeom prst="rect">
            <a:avLst/>
          </a:prstGeom>
          <a:noFill/>
          <a:ln>
            <a:noFill/>
          </a:ln>
        </p:spPr>
        <p:txBody>
          <a:bodyPr anchorCtr="0" anchor="t" bIns="45700" lIns="91425" spcFirstLastPara="1" rIns="91425" wrap="square" tIns="45700"/>
          <a:lstStyle>
            <a:lvl1pPr indent="-499554" lvl="0" marL="457200" marR="0" rtl="0" algn="l">
              <a:spcBef>
                <a:spcPts val="853"/>
              </a:spcBef>
              <a:spcAft>
                <a:spcPts val="0"/>
              </a:spcAft>
              <a:buClr>
                <a:schemeClr val="dk1"/>
              </a:buClr>
              <a:buSzPts val="4267"/>
              <a:buFont typeface="Arial"/>
              <a:buChar char="•"/>
              <a:defRPr b="0" i="0" sz="4267" u="none" cap="none" strike="noStrike">
                <a:solidFill>
                  <a:schemeClr val="dk1"/>
                </a:solidFill>
                <a:latin typeface="Calibri"/>
                <a:ea typeface="Calibri"/>
                <a:cs typeface="Calibri"/>
                <a:sym typeface="Calibri"/>
              </a:defRPr>
            </a:lvl1pPr>
            <a:lvl2pPr indent="-465645" lvl="1" marL="914400" marR="0" rtl="0" algn="l">
              <a:spcBef>
                <a:spcPts val="747"/>
              </a:spcBef>
              <a:spcAft>
                <a:spcPts val="0"/>
              </a:spcAft>
              <a:buClr>
                <a:schemeClr val="dk1"/>
              </a:buClr>
              <a:buSzPts val="3733"/>
              <a:buFont typeface="Arial"/>
              <a:buChar char="–"/>
              <a:defRPr b="0" i="0" sz="3733"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397954" lvl="3" marL="1828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4pPr>
            <a:lvl5pPr indent="-397954" lvl="4" marL="22860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5pPr>
            <a:lvl6pPr indent="-397954" lvl="5" marL="27432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6pPr>
            <a:lvl7pPr indent="-397954" lvl="6" marL="32004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7pPr>
            <a:lvl8pPr indent="-397954" lvl="7" marL="36576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8pPr>
            <a:lvl9pPr indent="-397954" lvl="8" marL="4114800" marR="0" rtl="0" algn="l">
              <a:spcBef>
                <a:spcPts val="533"/>
              </a:spcBef>
              <a:spcAft>
                <a:spcPts val="0"/>
              </a:spcAft>
              <a:buClr>
                <a:schemeClr val="dk1"/>
              </a:buClr>
              <a:buSzPts val="2667"/>
              <a:buFont typeface="Arial"/>
              <a:buChar char="•"/>
              <a:defRPr b="0" i="0" sz="26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7" name="Shape 107"/>
        <p:cNvGrpSpPr/>
        <p:nvPr/>
      </p:nvGrpSpPr>
      <p:grpSpPr>
        <a:xfrm>
          <a:off x="0" y="0"/>
          <a:ext cx="0" cy="0"/>
          <a:chOff x="0" y="0"/>
          <a:chExt cx="0" cy="0"/>
        </a:xfrm>
      </p:grpSpPr>
      <p:sp>
        <p:nvSpPr>
          <p:cNvPr id="108" name="Google Shape;108;p14"/>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9" name="Google Shape;109;p14"/>
          <p:cNvSpPr txBox="1"/>
          <p:nvPr>
            <p:ph idx="1" type="body"/>
          </p:nvPr>
        </p:nvSpPr>
        <p:spPr>
          <a:xfrm>
            <a:off x="381000" y="1143000"/>
            <a:ext cx="8305800" cy="50292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3" name="Shape 113"/>
        <p:cNvGrpSpPr/>
        <p:nvPr/>
      </p:nvGrpSpPr>
      <p:grpSpPr>
        <a:xfrm>
          <a:off x="0" y="0"/>
          <a:ext cx="0" cy="0"/>
          <a:chOff x="0" y="0"/>
          <a:chExt cx="0" cy="0"/>
        </a:xfrm>
      </p:grpSpPr>
      <p:sp>
        <p:nvSpPr>
          <p:cNvPr id="114" name="Google Shape;114;p15"/>
          <p:cNvSpPr txBox="1"/>
          <p:nvPr>
            <p:ph type="ctrTitle"/>
          </p:nvPr>
        </p:nvSpPr>
        <p:spPr>
          <a:xfrm>
            <a:off x="685800" y="2130427"/>
            <a:ext cx="7772400" cy="1470025"/>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15" name="Google Shape;115;p15"/>
          <p:cNvSpPr txBox="1"/>
          <p:nvPr>
            <p:ph idx="1" type="subTitle"/>
          </p:nvPr>
        </p:nvSpPr>
        <p:spPr>
          <a:xfrm>
            <a:off x="1371600" y="3886200"/>
            <a:ext cx="7086600" cy="1752600"/>
          </a:xfrm>
          <a:prstGeom prst="rect">
            <a:avLst/>
          </a:prstGeom>
          <a:noFill/>
          <a:ln>
            <a:noFill/>
          </a:ln>
        </p:spPr>
        <p:txBody>
          <a:bodyPr anchorCtr="0" anchor="t" bIns="45700" lIns="91425" spcFirstLastPara="1" rIns="91425" wrap="square" tIns="45700"/>
          <a:lstStyle>
            <a:lvl1pPr lvl="0" algn="r">
              <a:spcBef>
                <a:spcPts val="480"/>
              </a:spcBef>
              <a:spcAft>
                <a:spcPts val="0"/>
              </a:spcAft>
              <a:buClr>
                <a:schemeClr val="dk1"/>
              </a:buClr>
              <a:buSzPts val="2400"/>
              <a:buFont typeface="Century Gothic"/>
              <a:buNone/>
              <a:defRPr/>
            </a:lvl1pPr>
            <a:lvl2pPr lvl="1" algn="ctr">
              <a:spcBef>
                <a:spcPts val="420"/>
              </a:spcBef>
              <a:spcAft>
                <a:spcPts val="0"/>
              </a:spcAft>
              <a:buClr>
                <a:schemeClr val="dk1"/>
              </a:buClr>
              <a:buSzPts val="2100"/>
              <a:buFont typeface="Century Gothic"/>
              <a:buNone/>
              <a:defRPr/>
            </a:lvl2pPr>
            <a:lvl3pPr lvl="2" algn="ctr">
              <a:spcBef>
                <a:spcPts val="360"/>
              </a:spcBef>
              <a:spcAft>
                <a:spcPts val="0"/>
              </a:spcAft>
              <a:buClr>
                <a:schemeClr val="dk1"/>
              </a:buClr>
              <a:buSzPts val="1800"/>
              <a:buFont typeface="Century Gothic"/>
              <a:buNone/>
              <a:defRPr/>
            </a:lvl3pPr>
            <a:lvl4pPr lvl="3" algn="ctr">
              <a:spcBef>
                <a:spcPts val="300"/>
              </a:spcBef>
              <a:spcAft>
                <a:spcPts val="0"/>
              </a:spcAft>
              <a:buClr>
                <a:schemeClr val="dk1"/>
              </a:buClr>
              <a:buSzPts val="1500"/>
              <a:buFont typeface="Century Gothic"/>
              <a:buNone/>
              <a:defRPr/>
            </a:lvl4pPr>
            <a:lvl5pPr lvl="4" algn="ctr">
              <a:spcBef>
                <a:spcPts val="300"/>
              </a:spcBef>
              <a:spcAft>
                <a:spcPts val="0"/>
              </a:spcAft>
              <a:buClr>
                <a:schemeClr val="dk1"/>
              </a:buClr>
              <a:buSzPts val="1500"/>
              <a:buFont typeface="Century Gothic"/>
              <a:buNone/>
              <a:defRPr/>
            </a:lvl5pPr>
            <a:lvl6pPr lvl="5" algn="ctr">
              <a:spcBef>
                <a:spcPts val="300"/>
              </a:spcBef>
              <a:spcAft>
                <a:spcPts val="0"/>
              </a:spcAft>
              <a:buClr>
                <a:schemeClr val="dk1"/>
              </a:buClr>
              <a:buSzPts val="1500"/>
              <a:buFont typeface="Century Gothic"/>
              <a:buNone/>
              <a:defRPr/>
            </a:lvl6pPr>
            <a:lvl7pPr lvl="6" algn="ctr">
              <a:spcBef>
                <a:spcPts val="300"/>
              </a:spcBef>
              <a:spcAft>
                <a:spcPts val="0"/>
              </a:spcAft>
              <a:buClr>
                <a:schemeClr val="dk1"/>
              </a:buClr>
              <a:buSzPts val="1500"/>
              <a:buFont typeface="Century Gothic"/>
              <a:buNone/>
              <a:defRPr/>
            </a:lvl7pPr>
            <a:lvl8pPr lvl="7" algn="ctr">
              <a:spcBef>
                <a:spcPts val="300"/>
              </a:spcBef>
              <a:spcAft>
                <a:spcPts val="0"/>
              </a:spcAft>
              <a:buClr>
                <a:schemeClr val="dk1"/>
              </a:buClr>
              <a:buSzPts val="1500"/>
              <a:buFont typeface="Century Gothic"/>
              <a:buNone/>
              <a:defRPr/>
            </a:lvl8pPr>
            <a:lvl9pPr lvl="8" algn="ctr">
              <a:spcBef>
                <a:spcPts val="300"/>
              </a:spcBef>
              <a:spcAft>
                <a:spcPts val="0"/>
              </a:spcAft>
              <a:buClr>
                <a:schemeClr val="dk1"/>
              </a:buClr>
              <a:buSzPts val="1500"/>
              <a:buFont typeface="Century Gothic"/>
              <a:buNone/>
              <a:defRPr/>
            </a:lvl9pPr>
          </a:lstStyle>
          <a:p/>
        </p:txBody>
      </p:sp>
      <p:sp>
        <p:nvSpPr>
          <p:cNvPr id="116" name="Google Shape;116;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9" name="Shape 119"/>
        <p:cNvGrpSpPr/>
        <p:nvPr/>
      </p:nvGrpSpPr>
      <p:grpSpPr>
        <a:xfrm>
          <a:off x="0" y="0"/>
          <a:ext cx="0" cy="0"/>
          <a:chOff x="0" y="0"/>
          <a:chExt cx="0" cy="0"/>
        </a:xfrm>
      </p:grpSpPr>
      <p:sp>
        <p:nvSpPr>
          <p:cNvPr id="120" name="Google Shape;120;p16"/>
          <p:cNvSpPr txBox="1"/>
          <p:nvPr>
            <p:ph type="title"/>
          </p:nvPr>
        </p:nvSpPr>
        <p:spPr>
          <a:xfrm>
            <a:off x="722313" y="4406902"/>
            <a:ext cx="7772400" cy="1362075"/>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b="1" sz="3000" cap="none"/>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1" name="Google Shape;121;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algn="l">
              <a:spcBef>
                <a:spcPts val="300"/>
              </a:spcBef>
              <a:spcAft>
                <a:spcPts val="0"/>
              </a:spcAft>
              <a:buClr>
                <a:schemeClr val="dk1"/>
              </a:buClr>
              <a:buSzPts val="1500"/>
              <a:buFont typeface="Century Gothic"/>
              <a:buNone/>
              <a:defRPr sz="1500"/>
            </a:lvl1pPr>
            <a:lvl2pPr indent="-228600" lvl="1" marL="914400" algn="l">
              <a:spcBef>
                <a:spcPts val="270"/>
              </a:spcBef>
              <a:spcAft>
                <a:spcPts val="0"/>
              </a:spcAft>
              <a:buClr>
                <a:schemeClr val="dk1"/>
              </a:buClr>
              <a:buSzPts val="1350"/>
              <a:buFont typeface="Century Gothic"/>
              <a:buNone/>
              <a:defRPr sz="1350"/>
            </a:lvl2pPr>
            <a:lvl3pPr indent="-228600" lvl="2" marL="1371600" algn="l">
              <a:spcBef>
                <a:spcPts val="240"/>
              </a:spcBef>
              <a:spcAft>
                <a:spcPts val="0"/>
              </a:spcAft>
              <a:buClr>
                <a:schemeClr val="dk1"/>
              </a:buClr>
              <a:buSzPts val="1200"/>
              <a:buFont typeface="Century Gothic"/>
              <a:buNone/>
              <a:defRPr sz="1200"/>
            </a:lvl3pPr>
            <a:lvl4pPr indent="-228600" lvl="3" marL="1828800" algn="l">
              <a:spcBef>
                <a:spcPts val="210"/>
              </a:spcBef>
              <a:spcAft>
                <a:spcPts val="0"/>
              </a:spcAft>
              <a:buClr>
                <a:schemeClr val="dk1"/>
              </a:buClr>
              <a:buSzPts val="1050"/>
              <a:buFont typeface="Century Gothic"/>
              <a:buNone/>
              <a:defRPr sz="1050"/>
            </a:lvl4pPr>
            <a:lvl5pPr indent="-228600" lvl="4" marL="2286000" algn="l">
              <a:spcBef>
                <a:spcPts val="210"/>
              </a:spcBef>
              <a:spcAft>
                <a:spcPts val="0"/>
              </a:spcAft>
              <a:buClr>
                <a:schemeClr val="dk1"/>
              </a:buClr>
              <a:buSzPts val="1050"/>
              <a:buFont typeface="Century Gothic"/>
              <a:buNone/>
              <a:defRPr sz="1050"/>
            </a:lvl5pPr>
            <a:lvl6pPr indent="-228600" lvl="5" marL="2743200" algn="l">
              <a:spcBef>
                <a:spcPts val="210"/>
              </a:spcBef>
              <a:spcAft>
                <a:spcPts val="0"/>
              </a:spcAft>
              <a:buClr>
                <a:schemeClr val="dk1"/>
              </a:buClr>
              <a:buSzPts val="1050"/>
              <a:buFont typeface="Century Gothic"/>
              <a:buNone/>
              <a:defRPr sz="1050"/>
            </a:lvl6pPr>
            <a:lvl7pPr indent="-228600" lvl="6" marL="3200400" algn="l">
              <a:spcBef>
                <a:spcPts val="210"/>
              </a:spcBef>
              <a:spcAft>
                <a:spcPts val="0"/>
              </a:spcAft>
              <a:buClr>
                <a:schemeClr val="dk1"/>
              </a:buClr>
              <a:buSzPts val="1050"/>
              <a:buFont typeface="Century Gothic"/>
              <a:buNone/>
              <a:defRPr sz="1050"/>
            </a:lvl7pPr>
            <a:lvl8pPr indent="-228600" lvl="7" marL="3657600" algn="l">
              <a:spcBef>
                <a:spcPts val="210"/>
              </a:spcBef>
              <a:spcAft>
                <a:spcPts val="0"/>
              </a:spcAft>
              <a:buClr>
                <a:schemeClr val="dk1"/>
              </a:buClr>
              <a:buSzPts val="1050"/>
              <a:buFont typeface="Century Gothic"/>
              <a:buNone/>
              <a:defRPr sz="1050"/>
            </a:lvl8pPr>
            <a:lvl9pPr indent="-228600" lvl="8" marL="4114800" algn="l">
              <a:spcBef>
                <a:spcPts val="210"/>
              </a:spcBef>
              <a:spcAft>
                <a:spcPts val="0"/>
              </a:spcAft>
              <a:buClr>
                <a:schemeClr val="dk1"/>
              </a:buClr>
              <a:buSzPts val="1050"/>
              <a:buFont typeface="Century Gothic"/>
              <a:buNone/>
              <a:defRPr sz="1050"/>
            </a:lvl9pPr>
          </a:lstStyle>
          <a:p/>
        </p:txBody>
      </p:sp>
      <p:sp>
        <p:nvSpPr>
          <p:cNvPr id="122" name="Google Shape;122;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5" name="Shape 125"/>
        <p:cNvGrpSpPr/>
        <p:nvPr/>
      </p:nvGrpSpPr>
      <p:grpSpPr>
        <a:xfrm>
          <a:off x="0" y="0"/>
          <a:ext cx="0" cy="0"/>
          <a:chOff x="0" y="0"/>
          <a:chExt cx="0" cy="0"/>
        </a:xfrm>
      </p:grpSpPr>
      <p:sp>
        <p:nvSpPr>
          <p:cNvPr id="126" name="Google Shape;126;p17"/>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27" name="Google Shape;127;p17"/>
          <p:cNvSpPr txBox="1"/>
          <p:nvPr>
            <p:ph idx="1" type="body"/>
          </p:nvPr>
        </p:nvSpPr>
        <p:spPr>
          <a:xfrm>
            <a:off x="685800" y="1295400"/>
            <a:ext cx="3810000" cy="4800600"/>
          </a:xfrm>
          <a:prstGeom prst="rect">
            <a:avLst/>
          </a:prstGeom>
          <a:noFill/>
          <a:ln>
            <a:noFill/>
          </a:ln>
        </p:spPr>
        <p:txBody>
          <a:bodyPr anchorCtr="0" anchor="t" bIns="45700" lIns="91425" spcFirstLastPara="1" rIns="91425" wrap="square" tIns="45700"/>
          <a:lstStyle>
            <a:lvl1pPr indent="-361950" lvl="0" marL="457200" algn="l">
              <a:spcBef>
                <a:spcPts val="420"/>
              </a:spcBef>
              <a:spcAft>
                <a:spcPts val="0"/>
              </a:spcAft>
              <a:buClr>
                <a:schemeClr val="dk1"/>
              </a:buClr>
              <a:buSzPts val="2100"/>
              <a:buFont typeface="Century Gothic"/>
              <a:buChar char="•"/>
              <a:defRPr sz="2100"/>
            </a:lvl1pPr>
            <a:lvl2pPr indent="-342900" lvl="1" marL="914400" algn="l">
              <a:spcBef>
                <a:spcPts val="360"/>
              </a:spcBef>
              <a:spcAft>
                <a:spcPts val="0"/>
              </a:spcAft>
              <a:buClr>
                <a:schemeClr val="dk1"/>
              </a:buClr>
              <a:buSzPts val="1800"/>
              <a:buFont typeface="Century Gothic"/>
              <a:buChar char="–"/>
              <a:defRPr sz="1800"/>
            </a:lvl2pPr>
            <a:lvl3pPr indent="-323850" lvl="2" marL="1371600" algn="l">
              <a:spcBef>
                <a:spcPts val="300"/>
              </a:spcBef>
              <a:spcAft>
                <a:spcPts val="0"/>
              </a:spcAft>
              <a:buClr>
                <a:schemeClr val="dk1"/>
              </a:buClr>
              <a:buSzPts val="1500"/>
              <a:buFont typeface="Century Gothic"/>
              <a:buChar char="•"/>
              <a:defRPr sz="1500"/>
            </a:lvl3pPr>
            <a:lvl4pPr indent="-314325" lvl="3" marL="1828800" algn="l">
              <a:spcBef>
                <a:spcPts val="270"/>
              </a:spcBef>
              <a:spcAft>
                <a:spcPts val="0"/>
              </a:spcAft>
              <a:buClr>
                <a:schemeClr val="dk1"/>
              </a:buClr>
              <a:buSzPts val="1350"/>
              <a:buFont typeface="Century Gothic"/>
              <a:buChar char="–"/>
              <a:defRPr sz="1350"/>
            </a:lvl4pPr>
            <a:lvl5pPr indent="-314325" lvl="4" marL="2286000" algn="l">
              <a:spcBef>
                <a:spcPts val="270"/>
              </a:spcBef>
              <a:spcAft>
                <a:spcPts val="0"/>
              </a:spcAft>
              <a:buClr>
                <a:schemeClr val="dk1"/>
              </a:buClr>
              <a:buSzPts val="1350"/>
              <a:buFont typeface="Century Gothic"/>
              <a:buChar char="»"/>
              <a:defRPr sz="1350"/>
            </a:lvl5pPr>
            <a:lvl6pPr indent="-314325" lvl="5" marL="2743200" algn="l">
              <a:spcBef>
                <a:spcPts val="270"/>
              </a:spcBef>
              <a:spcAft>
                <a:spcPts val="0"/>
              </a:spcAft>
              <a:buClr>
                <a:schemeClr val="dk1"/>
              </a:buClr>
              <a:buSzPts val="1350"/>
              <a:buFont typeface="Century Gothic"/>
              <a:buChar char="»"/>
              <a:defRPr sz="1350"/>
            </a:lvl6pPr>
            <a:lvl7pPr indent="-314325" lvl="6" marL="3200400" algn="l">
              <a:spcBef>
                <a:spcPts val="270"/>
              </a:spcBef>
              <a:spcAft>
                <a:spcPts val="0"/>
              </a:spcAft>
              <a:buClr>
                <a:schemeClr val="dk1"/>
              </a:buClr>
              <a:buSzPts val="1350"/>
              <a:buFont typeface="Century Gothic"/>
              <a:buChar char="»"/>
              <a:defRPr sz="1350"/>
            </a:lvl7pPr>
            <a:lvl8pPr indent="-314325" lvl="7" marL="3657600" algn="l">
              <a:spcBef>
                <a:spcPts val="270"/>
              </a:spcBef>
              <a:spcAft>
                <a:spcPts val="0"/>
              </a:spcAft>
              <a:buClr>
                <a:schemeClr val="dk1"/>
              </a:buClr>
              <a:buSzPts val="1350"/>
              <a:buFont typeface="Century Gothic"/>
              <a:buChar char="»"/>
              <a:defRPr sz="1350"/>
            </a:lvl8pPr>
            <a:lvl9pPr indent="-314325" lvl="8" marL="4114800" algn="l">
              <a:spcBef>
                <a:spcPts val="270"/>
              </a:spcBef>
              <a:spcAft>
                <a:spcPts val="0"/>
              </a:spcAft>
              <a:buClr>
                <a:schemeClr val="dk1"/>
              </a:buClr>
              <a:buSzPts val="1350"/>
              <a:buFont typeface="Century Gothic"/>
              <a:buChar char="»"/>
              <a:defRPr sz="1350"/>
            </a:lvl9pPr>
          </a:lstStyle>
          <a:p/>
        </p:txBody>
      </p:sp>
      <p:sp>
        <p:nvSpPr>
          <p:cNvPr id="128" name="Google Shape;128;p17"/>
          <p:cNvSpPr txBox="1"/>
          <p:nvPr>
            <p:ph idx="2" type="body"/>
          </p:nvPr>
        </p:nvSpPr>
        <p:spPr>
          <a:xfrm>
            <a:off x="4648200" y="1295400"/>
            <a:ext cx="3810000" cy="4800600"/>
          </a:xfrm>
          <a:prstGeom prst="rect">
            <a:avLst/>
          </a:prstGeom>
          <a:noFill/>
          <a:ln>
            <a:noFill/>
          </a:ln>
        </p:spPr>
        <p:txBody>
          <a:bodyPr anchorCtr="0" anchor="t" bIns="45700" lIns="91425" spcFirstLastPara="1" rIns="91425" wrap="square" tIns="45700"/>
          <a:lstStyle>
            <a:lvl1pPr indent="-361950" lvl="0" marL="457200" algn="l">
              <a:spcBef>
                <a:spcPts val="420"/>
              </a:spcBef>
              <a:spcAft>
                <a:spcPts val="0"/>
              </a:spcAft>
              <a:buClr>
                <a:schemeClr val="dk1"/>
              </a:buClr>
              <a:buSzPts val="2100"/>
              <a:buFont typeface="Century Gothic"/>
              <a:buChar char="•"/>
              <a:defRPr sz="2100"/>
            </a:lvl1pPr>
            <a:lvl2pPr indent="-342900" lvl="1" marL="914400" algn="l">
              <a:spcBef>
                <a:spcPts val="360"/>
              </a:spcBef>
              <a:spcAft>
                <a:spcPts val="0"/>
              </a:spcAft>
              <a:buClr>
                <a:schemeClr val="dk1"/>
              </a:buClr>
              <a:buSzPts val="1800"/>
              <a:buFont typeface="Century Gothic"/>
              <a:buChar char="–"/>
              <a:defRPr sz="1800"/>
            </a:lvl2pPr>
            <a:lvl3pPr indent="-323850" lvl="2" marL="1371600" algn="l">
              <a:spcBef>
                <a:spcPts val="300"/>
              </a:spcBef>
              <a:spcAft>
                <a:spcPts val="0"/>
              </a:spcAft>
              <a:buClr>
                <a:schemeClr val="dk1"/>
              </a:buClr>
              <a:buSzPts val="1500"/>
              <a:buFont typeface="Century Gothic"/>
              <a:buChar char="•"/>
              <a:defRPr sz="1500"/>
            </a:lvl3pPr>
            <a:lvl4pPr indent="-314325" lvl="3" marL="1828800" algn="l">
              <a:spcBef>
                <a:spcPts val="270"/>
              </a:spcBef>
              <a:spcAft>
                <a:spcPts val="0"/>
              </a:spcAft>
              <a:buClr>
                <a:schemeClr val="dk1"/>
              </a:buClr>
              <a:buSzPts val="1350"/>
              <a:buFont typeface="Century Gothic"/>
              <a:buChar char="–"/>
              <a:defRPr sz="1350"/>
            </a:lvl4pPr>
            <a:lvl5pPr indent="-314325" lvl="4" marL="2286000" algn="l">
              <a:spcBef>
                <a:spcPts val="270"/>
              </a:spcBef>
              <a:spcAft>
                <a:spcPts val="0"/>
              </a:spcAft>
              <a:buClr>
                <a:schemeClr val="dk1"/>
              </a:buClr>
              <a:buSzPts val="1350"/>
              <a:buFont typeface="Century Gothic"/>
              <a:buChar char="»"/>
              <a:defRPr sz="1350"/>
            </a:lvl5pPr>
            <a:lvl6pPr indent="-314325" lvl="5" marL="2743200" algn="l">
              <a:spcBef>
                <a:spcPts val="270"/>
              </a:spcBef>
              <a:spcAft>
                <a:spcPts val="0"/>
              </a:spcAft>
              <a:buClr>
                <a:schemeClr val="dk1"/>
              </a:buClr>
              <a:buSzPts val="1350"/>
              <a:buFont typeface="Century Gothic"/>
              <a:buChar char="»"/>
              <a:defRPr sz="1350"/>
            </a:lvl6pPr>
            <a:lvl7pPr indent="-314325" lvl="6" marL="3200400" algn="l">
              <a:spcBef>
                <a:spcPts val="270"/>
              </a:spcBef>
              <a:spcAft>
                <a:spcPts val="0"/>
              </a:spcAft>
              <a:buClr>
                <a:schemeClr val="dk1"/>
              </a:buClr>
              <a:buSzPts val="1350"/>
              <a:buFont typeface="Century Gothic"/>
              <a:buChar char="»"/>
              <a:defRPr sz="1350"/>
            </a:lvl7pPr>
            <a:lvl8pPr indent="-314325" lvl="7" marL="3657600" algn="l">
              <a:spcBef>
                <a:spcPts val="270"/>
              </a:spcBef>
              <a:spcAft>
                <a:spcPts val="0"/>
              </a:spcAft>
              <a:buClr>
                <a:schemeClr val="dk1"/>
              </a:buClr>
              <a:buSzPts val="1350"/>
              <a:buFont typeface="Century Gothic"/>
              <a:buChar char="»"/>
              <a:defRPr sz="1350"/>
            </a:lvl8pPr>
            <a:lvl9pPr indent="-314325" lvl="8" marL="4114800" algn="l">
              <a:spcBef>
                <a:spcPts val="270"/>
              </a:spcBef>
              <a:spcAft>
                <a:spcPts val="0"/>
              </a:spcAft>
              <a:buClr>
                <a:schemeClr val="dk1"/>
              </a:buClr>
              <a:buSzPts val="1350"/>
              <a:buFont typeface="Century Gothic"/>
              <a:buChar char="»"/>
              <a:defRPr sz="1350"/>
            </a:lvl9pPr>
          </a:lstStyle>
          <a:p/>
        </p:txBody>
      </p:sp>
      <p:sp>
        <p:nvSpPr>
          <p:cNvPr id="129" name="Google Shape;129;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32" name="Shape 132"/>
        <p:cNvGrpSpPr/>
        <p:nvPr/>
      </p:nvGrpSpPr>
      <p:grpSpPr>
        <a:xfrm>
          <a:off x="0" y="0"/>
          <a:ext cx="0" cy="0"/>
          <a:chOff x="0" y="0"/>
          <a:chExt cx="0" cy="0"/>
        </a:xfrm>
      </p:grpSpPr>
      <p:sp>
        <p:nvSpPr>
          <p:cNvPr id="133" name="Google Shape;133;p18"/>
          <p:cNvSpPr txBox="1"/>
          <p:nvPr>
            <p:ph type="title"/>
          </p:nvPr>
        </p:nvSpPr>
        <p:spPr>
          <a:xfrm>
            <a:off x="2438400" y="0"/>
            <a:ext cx="6629400" cy="9906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34" name="Google Shape;134;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algn="l">
              <a:spcBef>
                <a:spcPts val="360"/>
              </a:spcBef>
              <a:spcAft>
                <a:spcPts val="0"/>
              </a:spcAft>
              <a:buClr>
                <a:schemeClr val="dk1"/>
              </a:buClr>
              <a:buSzPts val="1800"/>
              <a:buFont typeface="Century Gothic"/>
              <a:buNone/>
              <a:defRPr b="1" sz="1800"/>
            </a:lvl1pPr>
            <a:lvl2pPr indent="-228600" lvl="1" marL="914400" algn="l">
              <a:spcBef>
                <a:spcPts val="300"/>
              </a:spcBef>
              <a:spcAft>
                <a:spcPts val="0"/>
              </a:spcAft>
              <a:buClr>
                <a:schemeClr val="dk1"/>
              </a:buClr>
              <a:buSzPts val="1500"/>
              <a:buFont typeface="Century Gothic"/>
              <a:buNone/>
              <a:defRPr b="1" sz="1500"/>
            </a:lvl2pPr>
            <a:lvl3pPr indent="-228600" lvl="2" marL="1371600" algn="l">
              <a:spcBef>
                <a:spcPts val="270"/>
              </a:spcBef>
              <a:spcAft>
                <a:spcPts val="0"/>
              </a:spcAft>
              <a:buClr>
                <a:schemeClr val="dk1"/>
              </a:buClr>
              <a:buSzPts val="1350"/>
              <a:buFont typeface="Century Gothic"/>
              <a:buNone/>
              <a:defRPr b="1" sz="1350"/>
            </a:lvl3pPr>
            <a:lvl4pPr indent="-228600" lvl="3" marL="1828800" algn="l">
              <a:spcBef>
                <a:spcPts val="240"/>
              </a:spcBef>
              <a:spcAft>
                <a:spcPts val="0"/>
              </a:spcAft>
              <a:buClr>
                <a:schemeClr val="dk1"/>
              </a:buClr>
              <a:buSzPts val="1200"/>
              <a:buFont typeface="Century Gothic"/>
              <a:buNone/>
              <a:defRPr b="1" sz="1200"/>
            </a:lvl4pPr>
            <a:lvl5pPr indent="-228600" lvl="4" marL="2286000" algn="l">
              <a:spcBef>
                <a:spcPts val="240"/>
              </a:spcBef>
              <a:spcAft>
                <a:spcPts val="0"/>
              </a:spcAft>
              <a:buClr>
                <a:schemeClr val="dk1"/>
              </a:buClr>
              <a:buSzPts val="1200"/>
              <a:buFont typeface="Century Gothic"/>
              <a:buNone/>
              <a:defRPr b="1" sz="1200"/>
            </a:lvl5pPr>
            <a:lvl6pPr indent="-228600" lvl="5" marL="2743200" algn="l">
              <a:spcBef>
                <a:spcPts val="240"/>
              </a:spcBef>
              <a:spcAft>
                <a:spcPts val="0"/>
              </a:spcAft>
              <a:buClr>
                <a:schemeClr val="dk1"/>
              </a:buClr>
              <a:buSzPts val="1200"/>
              <a:buFont typeface="Century Gothic"/>
              <a:buNone/>
              <a:defRPr b="1" sz="1200"/>
            </a:lvl6pPr>
            <a:lvl7pPr indent="-228600" lvl="6" marL="3200400" algn="l">
              <a:spcBef>
                <a:spcPts val="240"/>
              </a:spcBef>
              <a:spcAft>
                <a:spcPts val="0"/>
              </a:spcAft>
              <a:buClr>
                <a:schemeClr val="dk1"/>
              </a:buClr>
              <a:buSzPts val="1200"/>
              <a:buFont typeface="Century Gothic"/>
              <a:buNone/>
              <a:defRPr b="1" sz="1200"/>
            </a:lvl7pPr>
            <a:lvl8pPr indent="-228600" lvl="7" marL="3657600" algn="l">
              <a:spcBef>
                <a:spcPts val="240"/>
              </a:spcBef>
              <a:spcAft>
                <a:spcPts val="0"/>
              </a:spcAft>
              <a:buClr>
                <a:schemeClr val="dk1"/>
              </a:buClr>
              <a:buSzPts val="1200"/>
              <a:buFont typeface="Century Gothic"/>
              <a:buNone/>
              <a:defRPr b="1" sz="1200"/>
            </a:lvl8pPr>
            <a:lvl9pPr indent="-228600" lvl="8" marL="4114800" algn="l">
              <a:spcBef>
                <a:spcPts val="240"/>
              </a:spcBef>
              <a:spcAft>
                <a:spcPts val="0"/>
              </a:spcAft>
              <a:buClr>
                <a:schemeClr val="dk1"/>
              </a:buClr>
              <a:buSzPts val="1200"/>
              <a:buFont typeface="Century Gothic"/>
              <a:buNone/>
              <a:defRPr b="1" sz="1200"/>
            </a:lvl9pPr>
          </a:lstStyle>
          <a:p/>
        </p:txBody>
      </p:sp>
      <p:sp>
        <p:nvSpPr>
          <p:cNvPr id="135" name="Google Shape;135;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Font typeface="Century Gothic"/>
              <a:buChar char="•"/>
              <a:defRPr sz="1800"/>
            </a:lvl1pPr>
            <a:lvl2pPr indent="-323850" lvl="1" marL="914400" algn="l">
              <a:spcBef>
                <a:spcPts val="300"/>
              </a:spcBef>
              <a:spcAft>
                <a:spcPts val="0"/>
              </a:spcAft>
              <a:buClr>
                <a:schemeClr val="dk1"/>
              </a:buClr>
              <a:buSzPts val="1500"/>
              <a:buFont typeface="Century Gothic"/>
              <a:buChar char="–"/>
              <a:defRPr sz="1500"/>
            </a:lvl2pPr>
            <a:lvl3pPr indent="-314325" lvl="2" marL="1371600" algn="l">
              <a:spcBef>
                <a:spcPts val="270"/>
              </a:spcBef>
              <a:spcAft>
                <a:spcPts val="0"/>
              </a:spcAft>
              <a:buClr>
                <a:schemeClr val="dk1"/>
              </a:buClr>
              <a:buSzPts val="1350"/>
              <a:buFont typeface="Century Gothic"/>
              <a:buChar char="•"/>
              <a:defRPr sz="1350"/>
            </a:lvl3pPr>
            <a:lvl4pPr indent="-304800" lvl="3" marL="1828800" algn="l">
              <a:spcBef>
                <a:spcPts val="240"/>
              </a:spcBef>
              <a:spcAft>
                <a:spcPts val="0"/>
              </a:spcAft>
              <a:buClr>
                <a:schemeClr val="dk1"/>
              </a:buClr>
              <a:buSzPts val="1200"/>
              <a:buFont typeface="Century Gothic"/>
              <a:buChar char="–"/>
              <a:defRPr sz="1200"/>
            </a:lvl4pPr>
            <a:lvl5pPr indent="-304800" lvl="4" marL="2286000" algn="l">
              <a:spcBef>
                <a:spcPts val="240"/>
              </a:spcBef>
              <a:spcAft>
                <a:spcPts val="0"/>
              </a:spcAft>
              <a:buClr>
                <a:schemeClr val="dk1"/>
              </a:buClr>
              <a:buSzPts val="1200"/>
              <a:buFont typeface="Century Gothic"/>
              <a:buChar char="»"/>
              <a:defRPr sz="1200"/>
            </a:lvl5pPr>
            <a:lvl6pPr indent="-304800" lvl="5" marL="2743200" algn="l">
              <a:spcBef>
                <a:spcPts val="240"/>
              </a:spcBef>
              <a:spcAft>
                <a:spcPts val="0"/>
              </a:spcAft>
              <a:buClr>
                <a:schemeClr val="dk1"/>
              </a:buClr>
              <a:buSzPts val="1200"/>
              <a:buFont typeface="Century Gothic"/>
              <a:buChar char="»"/>
              <a:defRPr sz="1200"/>
            </a:lvl6pPr>
            <a:lvl7pPr indent="-304800" lvl="6" marL="3200400" algn="l">
              <a:spcBef>
                <a:spcPts val="240"/>
              </a:spcBef>
              <a:spcAft>
                <a:spcPts val="0"/>
              </a:spcAft>
              <a:buClr>
                <a:schemeClr val="dk1"/>
              </a:buClr>
              <a:buSzPts val="1200"/>
              <a:buFont typeface="Century Gothic"/>
              <a:buChar char="»"/>
              <a:defRPr sz="1200"/>
            </a:lvl7pPr>
            <a:lvl8pPr indent="-304800" lvl="7" marL="3657600" algn="l">
              <a:spcBef>
                <a:spcPts val="240"/>
              </a:spcBef>
              <a:spcAft>
                <a:spcPts val="0"/>
              </a:spcAft>
              <a:buClr>
                <a:schemeClr val="dk1"/>
              </a:buClr>
              <a:buSzPts val="1200"/>
              <a:buFont typeface="Century Gothic"/>
              <a:buChar char="»"/>
              <a:defRPr sz="1200"/>
            </a:lvl8pPr>
            <a:lvl9pPr indent="-304800" lvl="8" marL="4114800" algn="l">
              <a:spcBef>
                <a:spcPts val="240"/>
              </a:spcBef>
              <a:spcAft>
                <a:spcPts val="0"/>
              </a:spcAft>
              <a:buClr>
                <a:schemeClr val="dk1"/>
              </a:buClr>
              <a:buSzPts val="1200"/>
              <a:buFont typeface="Century Gothic"/>
              <a:buChar char="»"/>
              <a:defRPr sz="1200"/>
            </a:lvl9pPr>
          </a:lstStyle>
          <a:p/>
        </p:txBody>
      </p:sp>
      <p:sp>
        <p:nvSpPr>
          <p:cNvPr id="136" name="Google Shape;136;p18"/>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lstStyle>
            <a:lvl1pPr indent="-228600" lvl="0" marL="457200" algn="l">
              <a:spcBef>
                <a:spcPts val="360"/>
              </a:spcBef>
              <a:spcAft>
                <a:spcPts val="0"/>
              </a:spcAft>
              <a:buClr>
                <a:schemeClr val="dk1"/>
              </a:buClr>
              <a:buSzPts val="1800"/>
              <a:buFont typeface="Century Gothic"/>
              <a:buNone/>
              <a:defRPr b="1" sz="1800"/>
            </a:lvl1pPr>
            <a:lvl2pPr indent="-228600" lvl="1" marL="914400" algn="l">
              <a:spcBef>
                <a:spcPts val="300"/>
              </a:spcBef>
              <a:spcAft>
                <a:spcPts val="0"/>
              </a:spcAft>
              <a:buClr>
                <a:schemeClr val="dk1"/>
              </a:buClr>
              <a:buSzPts val="1500"/>
              <a:buFont typeface="Century Gothic"/>
              <a:buNone/>
              <a:defRPr b="1" sz="1500"/>
            </a:lvl2pPr>
            <a:lvl3pPr indent="-228600" lvl="2" marL="1371600" algn="l">
              <a:spcBef>
                <a:spcPts val="270"/>
              </a:spcBef>
              <a:spcAft>
                <a:spcPts val="0"/>
              </a:spcAft>
              <a:buClr>
                <a:schemeClr val="dk1"/>
              </a:buClr>
              <a:buSzPts val="1350"/>
              <a:buFont typeface="Century Gothic"/>
              <a:buNone/>
              <a:defRPr b="1" sz="1350"/>
            </a:lvl3pPr>
            <a:lvl4pPr indent="-228600" lvl="3" marL="1828800" algn="l">
              <a:spcBef>
                <a:spcPts val="240"/>
              </a:spcBef>
              <a:spcAft>
                <a:spcPts val="0"/>
              </a:spcAft>
              <a:buClr>
                <a:schemeClr val="dk1"/>
              </a:buClr>
              <a:buSzPts val="1200"/>
              <a:buFont typeface="Century Gothic"/>
              <a:buNone/>
              <a:defRPr b="1" sz="1200"/>
            </a:lvl4pPr>
            <a:lvl5pPr indent="-228600" lvl="4" marL="2286000" algn="l">
              <a:spcBef>
                <a:spcPts val="240"/>
              </a:spcBef>
              <a:spcAft>
                <a:spcPts val="0"/>
              </a:spcAft>
              <a:buClr>
                <a:schemeClr val="dk1"/>
              </a:buClr>
              <a:buSzPts val="1200"/>
              <a:buFont typeface="Century Gothic"/>
              <a:buNone/>
              <a:defRPr b="1" sz="1200"/>
            </a:lvl5pPr>
            <a:lvl6pPr indent="-228600" lvl="5" marL="2743200" algn="l">
              <a:spcBef>
                <a:spcPts val="240"/>
              </a:spcBef>
              <a:spcAft>
                <a:spcPts val="0"/>
              </a:spcAft>
              <a:buClr>
                <a:schemeClr val="dk1"/>
              </a:buClr>
              <a:buSzPts val="1200"/>
              <a:buFont typeface="Century Gothic"/>
              <a:buNone/>
              <a:defRPr b="1" sz="1200"/>
            </a:lvl6pPr>
            <a:lvl7pPr indent="-228600" lvl="6" marL="3200400" algn="l">
              <a:spcBef>
                <a:spcPts val="240"/>
              </a:spcBef>
              <a:spcAft>
                <a:spcPts val="0"/>
              </a:spcAft>
              <a:buClr>
                <a:schemeClr val="dk1"/>
              </a:buClr>
              <a:buSzPts val="1200"/>
              <a:buFont typeface="Century Gothic"/>
              <a:buNone/>
              <a:defRPr b="1" sz="1200"/>
            </a:lvl7pPr>
            <a:lvl8pPr indent="-228600" lvl="7" marL="3657600" algn="l">
              <a:spcBef>
                <a:spcPts val="240"/>
              </a:spcBef>
              <a:spcAft>
                <a:spcPts val="0"/>
              </a:spcAft>
              <a:buClr>
                <a:schemeClr val="dk1"/>
              </a:buClr>
              <a:buSzPts val="1200"/>
              <a:buFont typeface="Century Gothic"/>
              <a:buNone/>
              <a:defRPr b="1" sz="1200"/>
            </a:lvl8pPr>
            <a:lvl9pPr indent="-228600" lvl="8" marL="4114800" algn="l">
              <a:spcBef>
                <a:spcPts val="240"/>
              </a:spcBef>
              <a:spcAft>
                <a:spcPts val="0"/>
              </a:spcAft>
              <a:buClr>
                <a:schemeClr val="dk1"/>
              </a:buClr>
              <a:buSzPts val="1200"/>
              <a:buFont typeface="Century Gothic"/>
              <a:buNone/>
              <a:defRPr b="1" sz="1200"/>
            </a:lvl9pPr>
          </a:lstStyle>
          <a:p/>
        </p:txBody>
      </p:sp>
      <p:sp>
        <p:nvSpPr>
          <p:cNvPr id="137" name="Google Shape;137;p18"/>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Font typeface="Century Gothic"/>
              <a:buChar char="•"/>
              <a:defRPr sz="1800"/>
            </a:lvl1pPr>
            <a:lvl2pPr indent="-323850" lvl="1" marL="914400" algn="l">
              <a:spcBef>
                <a:spcPts val="300"/>
              </a:spcBef>
              <a:spcAft>
                <a:spcPts val="0"/>
              </a:spcAft>
              <a:buClr>
                <a:schemeClr val="dk1"/>
              </a:buClr>
              <a:buSzPts val="1500"/>
              <a:buFont typeface="Century Gothic"/>
              <a:buChar char="–"/>
              <a:defRPr sz="1500"/>
            </a:lvl2pPr>
            <a:lvl3pPr indent="-314325" lvl="2" marL="1371600" algn="l">
              <a:spcBef>
                <a:spcPts val="270"/>
              </a:spcBef>
              <a:spcAft>
                <a:spcPts val="0"/>
              </a:spcAft>
              <a:buClr>
                <a:schemeClr val="dk1"/>
              </a:buClr>
              <a:buSzPts val="1350"/>
              <a:buFont typeface="Century Gothic"/>
              <a:buChar char="•"/>
              <a:defRPr sz="1350"/>
            </a:lvl3pPr>
            <a:lvl4pPr indent="-304800" lvl="3" marL="1828800" algn="l">
              <a:spcBef>
                <a:spcPts val="240"/>
              </a:spcBef>
              <a:spcAft>
                <a:spcPts val="0"/>
              </a:spcAft>
              <a:buClr>
                <a:schemeClr val="dk1"/>
              </a:buClr>
              <a:buSzPts val="1200"/>
              <a:buFont typeface="Century Gothic"/>
              <a:buChar char="–"/>
              <a:defRPr sz="1200"/>
            </a:lvl4pPr>
            <a:lvl5pPr indent="-304800" lvl="4" marL="2286000" algn="l">
              <a:spcBef>
                <a:spcPts val="240"/>
              </a:spcBef>
              <a:spcAft>
                <a:spcPts val="0"/>
              </a:spcAft>
              <a:buClr>
                <a:schemeClr val="dk1"/>
              </a:buClr>
              <a:buSzPts val="1200"/>
              <a:buFont typeface="Century Gothic"/>
              <a:buChar char="»"/>
              <a:defRPr sz="1200"/>
            </a:lvl5pPr>
            <a:lvl6pPr indent="-304800" lvl="5" marL="2743200" algn="l">
              <a:spcBef>
                <a:spcPts val="240"/>
              </a:spcBef>
              <a:spcAft>
                <a:spcPts val="0"/>
              </a:spcAft>
              <a:buClr>
                <a:schemeClr val="dk1"/>
              </a:buClr>
              <a:buSzPts val="1200"/>
              <a:buFont typeface="Century Gothic"/>
              <a:buChar char="»"/>
              <a:defRPr sz="1200"/>
            </a:lvl6pPr>
            <a:lvl7pPr indent="-304800" lvl="6" marL="3200400" algn="l">
              <a:spcBef>
                <a:spcPts val="240"/>
              </a:spcBef>
              <a:spcAft>
                <a:spcPts val="0"/>
              </a:spcAft>
              <a:buClr>
                <a:schemeClr val="dk1"/>
              </a:buClr>
              <a:buSzPts val="1200"/>
              <a:buFont typeface="Century Gothic"/>
              <a:buChar char="»"/>
              <a:defRPr sz="1200"/>
            </a:lvl7pPr>
            <a:lvl8pPr indent="-304800" lvl="7" marL="3657600" algn="l">
              <a:spcBef>
                <a:spcPts val="240"/>
              </a:spcBef>
              <a:spcAft>
                <a:spcPts val="0"/>
              </a:spcAft>
              <a:buClr>
                <a:schemeClr val="dk1"/>
              </a:buClr>
              <a:buSzPts val="1200"/>
              <a:buFont typeface="Century Gothic"/>
              <a:buChar char="»"/>
              <a:defRPr sz="1200"/>
            </a:lvl8pPr>
            <a:lvl9pPr indent="-304800" lvl="8" marL="4114800" algn="l">
              <a:spcBef>
                <a:spcPts val="240"/>
              </a:spcBef>
              <a:spcAft>
                <a:spcPts val="0"/>
              </a:spcAft>
              <a:buClr>
                <a:schemeClr val="dk1"/>
              </a:buClr>
              <a:buSzPts val="1200"/>
              <a:buFont typeface="Century Gothic"/>
              <a:buChar char="»"/>
              <a:defRPr sz="1200"/>
            </a:lvl9pPr>
          </a:lstStyle>
          <a:p/>
        </p:txBody>
      </p:sp>
      <p:sp>
        <p:nvSpPr>
          <p:cNvPr id="138" name="Google Shape;138;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1" name="Shape 141"/>
        <p:cNvGrpSpPr/>
        <p:nvPr/>
      </p:nvGrpSpPr>
      <p:grpSpPr>
        <a:xfrm>
          <a:off x="0" y="0"/>
          <a:ext cx="0" cy="0"/>
          <a:chOff x="0" y="0"/>
          <a:chExt cx="0" cy="0"/>
        </a:xfrm>
      </p:grpSpPr>
      <p:sp>
        <p:nvSpPr>
          <p:cNvPr id="142" name="Google Shape;142;p19"/>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3" name="Google Shape;143;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6" name="Shape 146"/>
        <p:cNvGrpSpPr/>
        <p:nvPr/>
      </p:nvGrpSpPr>
      <p:grpSpPr>
        <a:xfrm>
          <a:off x="0" y="0"/>
          <a:ext cx="0" cy="0"/>
          <a:chOff x="0" y="0"/>
          <a:chExt cx="0" cy="0"/>
        </a:xfrm>
      </p:grpSpPr>
      <p:sp>
        <p:nvSpPr>
          <p:cNvPr id="147" name="Google Shape;147;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0" name="Shape 150"/>
        <p:cNvGrpSpPr/>
        <p:nvPr/>
      </p:nvGrpSpPr>
      <p:grpSpPr>
        <a:xfrm>
          <a:off x="0" y="0"/>
          <a:ext cx="0" cy="0"/>
          <a:chOff x="0" y="0"/>
          <a:chExt cx="0" cy="0"/>
        </a:xfrm>
      </p:grpSpPr>
      <p:sp>
        <p:nvSpPr>
          <p:cNvPr id="151" name="Google Shape;151;p21"/>
          <p:cNvSpPr txBox="1"/>
          <p:nvPr>
            <p:ph type="title"/>
          </p:nvPr>
        </p:nvSpPr>
        <p:spPr>
          <a:xfrm>
            <a:off x="457201" y="1143000"/>
            <a:ext cx="3008313" cy="116205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15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2" name="Google Shape;152;p21"/>
          <p:cNvSpPr txBox="1"/>
          <p:nvPr>
            <p:ph idx="1" type="body"/>
          </p:nvPr>
        </p:nvSpPr>
        <p:spPr>
          <a:xfrm>
            <a:off x="3575050" y="1143002"/>
            <a:ext cx="5111750" cy="4983163"/>
          </a:xfrm>
          <a:prstGeom prst="rect">
            <a:avLst/>
          </a:prstGeom>
          <a:noFill/>
          <a:ln>
            <a:noFill/>
          </a:ln>
        </p:spPr>
        <p:txBody>
          <a:bodyPr anchorCtr="0" anchor="t" bIns="45700" lIns="91425" spcFirstLastPara="1" rIns="91425" wrap="square" tIns="45700"/>
          <a:lstStyle>
            <a:lvl1pPr indent="-381000" lvl="0" marL="457200" algn="l">
              <a:spcBef>
                <a:spcPts val="480"/>
              </a:spcBef>
              <a:spcAft>
                <a:spcPts val="0"/>
              </a:spcAft>
              <a:buClr>
                <a:schemeClr val="dk1"/>
              </a:buClr>
              <a:buSzPts val="2400"/>
              <a:buFont typeface="Century Gothic"/>
              <a:buChar char="•"/>
              <a:defRPr sz="2400"/>
            </a:lvl1pPr>
            <a:lvl2pPr indent="-361950" lvl="1" marL="914400" algn="l">
              <a:spcBef>
                <a:spcPts val="420"/>
              </a:spcBef>
              <a:spcAft>
                <a:spcPts val="0"/>
              </a:spcAft>
              <a:buClr>
                <a:schemeClr val="dk1"/>
              </a:buClr>
              <a:buSzPts val="2100"/>
              <a:buFont typeface="Century Gothic"/>
              <a:buChar char="–"/>
              <a:defRPr sz="2100"/>
            </a:lvl2pPr>
            <a:lvl3pPr indent="-342900" lvl="2" marL="1371600" algn="l">
              <a:spcBef>
                <a:spcPts val="360"/>
              </a:spcBef>
              <a:spcAft>
                <a:spcPts val="0"/>
              </a:spcAft>
              <a:buClr>
                <a:schemeClr val="dk1"/>
              </a:buClr>
              <a:buSzPts val="1800"/>
              <a:buFont typeface="Century Gothic"/>
              <a:buChar char="•"/>
              <a:defRPr sz="1800"/>
            </a:lvl3pPr>
            <a:lvl4pPr indent="-323850" lvl="3" marL="1828800" algn="l">
              <a:spcBef>
                <a:spcPts val="300"/>
              </a:spcBef>
              <a:spcAft>
                <a:spcPts val="0"/>
              </a:spcAft>
              <a:buClr>
                <a:schemeClr val="dk1"/>
              </a:buClr>
              <a:buSzPts val="1500"/>
              <a:buFont typeface="Century Gothic"/>
              <a:buChar char="–"/>
              <a:defRPr sz="1500"/>
            </a:lvl4pPr>
            <a:lvl5pPr indent="-323850" lvl="4" marL="2286000" algn="l">
              <a:spcBef>
                <a:spcPts val="300"/>
              </a:spcBef>
              <a:spcAft>
                <a:spcPts val="0"/>
              </a:spcAft>
              <a:buClr>
                <a:schemeClr val="dk1"/>
              </a:buClr>
              <a:buSzPts val="1500"/>
              <a:buFont typeface="Century Gothic"/>
              <a:buChar char="»"/>
              <a:defRPr sz="1500"/>
            </a:lvl5pPr>
            <a:lvl6pPr indent="-323850" lvl="5" marL="2743200" algn="l">
              <a:spcBef>
                <a:spcPts val="300"/>
              </a:spcBef>
              <a:spcAft>
                <a:spcPts val="0"/>
              </a:spcAft>
              <a:buClr>
                <a:schemeClr val="dk1"/>
              </a:buClr>
              <a:buSzPts val="1500"/>
              <a:buFont typeface="Century Gothic"/>
              <a:buChar char="»"/>
              <a:defRPr sz="1500"/>
            </a:lvl6pPr>
            <a:lvl7pPr indent="-323850" lvl="6" marL="3200400" algn="l">
              <a:spcBef>
                <a:spcPts val="300"/>
              </a:spcBef>
              <a:spcAft>
                <a:spcPts val="0"/>
              </a:spcAft>
              <a:buClr>
                <a:schemeClr val="dk1"/>
              </a:buClr>
              <a:buSzPts val="1500"/>
              <a:buFont typeface="Century Gothic"/>
              <a:buChar char="»"/>
              <a:defRPr sz="1500"/>
            </a:lvl7pPr>
            <a:lvl8pPr indent="-323850" lvl="7" marL="3657600" algn="l">
              <a:spcBef>
                <a:spcPts val="300"/>
              </a:spcBef>
              <a:spcAft>
                <a:spcPts val="0"/>
              </a:spcAft>
              <a:buClr>
                <a:schemeClr val="dk1"/>
              </a:buClr>
              <a:buSzPts val="1500"/>
              <a:buFont typeface="Century Gothic"/>
              <a:buChar char="»"/>
              <a:defRPr sz="1500"/>
            </a:lvl8pPr>
            <a:lvl9pPr indent="-323850" lvl="8" marL="4114800" algn="l">
              <a:spcBef>
                <a:spcPts val="300"/>
              </a:spcBef>
              <a:spcAft>
                <a:spcPts val="0"/>
              </a:spcAft>
              <a:buClr>
                <a:schemeClr val="dk1"/>
              </a:buClr>
              <a:buSzPts val="1500"/>
              <a:buFont typeface="Century Gothic"/>
              <a:buChar char="»"/>
              <a:defRPr sz="1500"/>
            </a:lvl9pPr>
          </a:lstStyle>
          <a:p/>
        </p:txBody>
      </p:sp>
      <p:sp>
        <p:nvSpPr>
          <p:cNvPr id="153" name="Google Shape;153;p21"/>
          <p:cNvSpPr txBox="1"/>
          <p:nvPr>
            <p:ph idx="2" type="body"/>
          </p:nvPr>
        </p:nvSpPr>
        <p:spPr>
          <a:xfrm>
            <a:off x="457201" y="2286002"/>
            <a:ext cx="3008313" cy="3840163"/>
          </a:xfrm>
          <a:prstGeom prst="rect">
            <a:avLst/>
          </a:prstGeom>
          <a:noFill/>
          <a:ln>
            <a:noFill/>
          </a:ln>
        </p:spPr>
        <p:txBody>
          <a:bodyPr anchorCtr="0" anchor="t" bIns="45700" lIns="91425" spcFirstLastPara="1" rIns="91425" wrap="square" tIns="45700"/>
          <a:lstStyle>
            <a:lvl1pPr indent="-228600" lvl="0" marL="457200" algn="l">
              <a:spcBef>
                <a:spcPts val="210"/>
              </a:spcBef>
              <a:spcAft>
                <a:spcPts val="0"/>
              </a:spcAft>
              <a:buClr>
                <a:schemeClr val="dk1"/>
              </a:buClr>
              <a:buSzPts val="1050"/>
              <a:buFont typeface="Century Gothic"/>
              <a:buNone/>
              <a:defRPr sz="1050"/>
            </a:lvl1pPr>
            <a:lvl2pPr indent="-228600" lvl="1" marL="914400" algn="l">
              <a:spcBef>
                <a:spcPts val="180"/>
              </a:spcBef>
              <a:spcAft>
                <a:spcPts val="0"/>
              </a:spcAft>
              <a:buClr>
                <a:schemeClr val="dk1"/>
              </a:buClr>
              <a:buSzPts val="900"/>
              <a:buFont typeface="Century Gothic"/>
              <a:buNone/>
              <a:defRPr sz="900"/>
            </a:lvl2pPr>
            <a:lvl3pPr indent="-228600" lvl="2" marL="1371600" algn="l">
              <a:spcBef>
                <a:spcPts val="150"/>
              </a:spcBef>
              <a:spcAft>
                <a:spcPts val="0"/>
              </a:spcAft>
              <a:buClr>
                <a:schemeClr val="dk1"/>
              </a:buClr>
              <a:buSzPts val="750"/>
              <a:buFont typeface="Century Gothic"/>
              <a:buNone/>
              <a:defRPr sz="750"/>
            </a:lvl3pPr>
            <a:lvl4pPr indent="-228600" lvl="3" marL="1828800" algn="l">
              <a:spcBef>
                <a:spcPts val="135"/>
              </a:spcBef>
              <a:spcAft>
                <a:spcPts val="0"/>
              </a:spcAft>
              <a:buClr>
                <a:schemeClr val="dk1"/>
              </a:buClr>
              <a:buSzPts val="675"/>
              <a:buFont typeface="Century Gothic"/>
              <a:buNone/>
              <a:defRPr sz="675"/>
            </a:lvl4pPr>
            <a:lvl5pPr indent="-228600" lvl="4" marL="2286000" algn="l">
              <a:spcBef>
                <a:spcPts val="135"/>
              </a:spcBef>
              <a:spcAft>
                <a:spcPts val="0"/>
              </a:spcAft>
              <a:buClr>
                <a:schemeClr val="dk1"/>
              </a:buClr>
              <a:buSzPts val="675"/>
              <a:buFont typeface="Century Gothic"/>
              <a:buNone/>
              <a:defRPr sz="675"/>
            </a:lvl5pPr>
            <a:lvl6pPr indent="-228600" lvl="5" marL="2743200" algn="l">
              <a:spcBef>
                <a:spcPts val="135"/>
              </a:spcBef>
              <a:spcAft>
                <a:spcPts val="0"/>
              </a:spcAft>
              <a:buClr>
                <a:schemeClr val="dk1"/>
              </a:buClr>
              <a:buSzPts val="675"/>
              <a:buFont typeface="Century Gothic"/>
              <a:buNone/>
              <a:defRPr sz="675"/>
            </a:lvl6pPr>
            <a:lvl7pPr indent="-228600" lvl="6" marL="3200400" algn="l">
              <a:spcBef>
                <a:spcPts val="135"/>
              </a:spcBef>
              <a:spcAft>
                <a:spcPts val="0"/>
              </a:spcAft>
              <a:buClr>
                <a:schemeClr val="dk1"/>
              </a:buClr>
              <a:buSzPts val="675"/>
              <a:buFont typeface="Century Gothic"/>
              <a:buNone/>
              <a:defRPr sz="675"/>
            </a:lvl7pPr>
            <a:lvl8pPr indent="-228600" lvl="7" marL="3657600" algn="l">
              <a:spcBef>
                <a:spcPts val="135"/>
              </a:spcBef>
              <a:spcAft>
                <a:spcPts val="0"/>
              </a:spcAft>
              <a:buClr>
                <a:schemeClr val="dk1"/>
              </a:buClr>
              <a:buSzPts val="675"/>
              <a:buFont typeface="Century Gothic"/>
              <a:buNone/>
              <a:defRPr sz="675"/>
            </a:lvl8pPr>
            <a:lvl9pPr indent="-228600" lvl="8" marL="4114800" algn="l">
              <a:spcBef>
                <a:spcPts val="135"/>
              </a:spcBef>
              <a:spcAft>
                <a:spcPts val="0"/>
              </a:spcAft>
              <a:buClr>
                <a:schemeClr val="dk1"/>
              </a:buClr>
              <a:buSzPts val="675"/>
              <a:buFont typeface="Century Gothic"/>
              <a:buNone/>
              <a:defRPr sz="675"/>
            </a:lvl9pPr>
          </a:lstStyle>
          <a:p/>
        </p:txBody>
      </p:sp>
      <p:sp>
        <p:nvSpPr>
          <p:cNvPr id="154" name="Google Shape;154;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b="1" sz="15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59" name="Google Shape;159;p22"/>
          <p:cNvSpPr/>
          <p:nvPr>
            <p:ph idx="2" type="pic"/>
          </p:nvPr>
        </p:nvSpPr>
        <p:spPr>
          <a:xfrm>
            <a:off x="1792288" y="1219201"/>
            <a:ext cx="5486400" cy="3508375"/>
          </a:xfrm>
          <a:prstGeom prst="rect">
            <a:avLst/>
          </a:prstGeom>
          <a:noFill/>
          <a:ln>
            <a:noFill/>
          </a:ln>
        </p:spPr>
        <p:txBody>
          <a:bodyPr anchorCtr="0" anchor="t" bIns="45700" lIns="91425" spcFirstLastPara="1" rIns="91425" wrap="square" tIns="45700"/>
          <a:lstStyle>
            <a:lvl1pPr lvl="0" marR="0" rtl="0" algn="l">
              <a:spcBef>
                <a:spcPts val="480"/>
              </a:spcBef>
              <a:spcAft>
                <a:spcPts val="0"/>
              </a:spcAft>
              <a:buClr>
                <a:schemeClr val="dk1"/>
              </a:buClr>
              <a:buSzPts val="2400"/>
              <a:buFont typeface="Century Gothic"/>
              <a:buNone/>
              <a:defRPr b="0" i="0" sz="2400" u="none" cap="none" strike="noStrike">
                <a:solidFill>
                  <a:schemeClr val="dk1"/>
                </a:solidFill>
                <a:latin typeface="Century Gothic"/>
                <a:ea typeface="Century Gothic"/>
                <a:cs typeface="Century Gothic"/>
                <a:sym typeface="Century Gothic"/>
              </a:defRPr>
            </a:lvl1pPr>
            <a:lvl2pPr lvl="1" marR="0" rtl="0" algn="l">
              <a:spcBef>
                <a:spcPts val="420"/>
              </a:spcBef>
              <a:spcAft>
                <a:spcPts val="0"/>
              </a:spcAft>
              <a:buClr>
                <a:schemeClr val="dk1"/>
              </a:buClr>
              <a:buSzPts val="2100"/>
              <a:buFont typeface="Century Gothic"/>
              <a:buNone/>
              <a:defRPr b="0" i="0" sz="2100" u="none" cap="none" strike="noStrike">
                <a:solidFill>
                  <a:schemeClr val="dk1"/>
                </a:solidFill>
                <a:latin typeface="Century Gothic"/>
                <a:ea typeface="Century Gothic"/>
                <a:cs typeface="Century Gothic"/>
                <a:sym typeface="Century Gothic"/>
              </a:defRPr>
            </a:lvl2pPr>
            <a:lvl3pPr lvl="2" marR="0" rtl="0" algn="l">
              <a:spcBef>
                <a:spcPts val="360"/>
              </a:spcBef>
              <a:spcAft>
                <a:spcPts val="0"/>
              </a:spcAft>
              <a:buClr>
                <a:schemeClr val="dk1"/>
              </a:buClr>
              <a:buSzPts val="1800"/>
              <a:buFont typeface="Century Gothic"/>
              <a:buNone/>
              <a:defRPr b="0" i="0" sz="1800" u="none" cap="none" strike="noStrike">
                <a:solidFill>
                  <a:schemeClr val="dk1"/>
                </a:solidFill>
                <a:latin typeface="Century Gothic"/>
                <a:ea typeface="Century Gothic"/>
                <a:cs typeface="Century Gothic"/>
                <a:sym typeface="Century Gothic"/>
              </a:defRPr>
            </a:lvl3pPr>
            <a:lvl4pPr lvl="3" marR="0" rtl="0" algn="l">
              <a:spcBef>
                <a:spcPts val="300"/>
              </a:spcBef>
              <a:spcAft>
                <a:spcPts val="0"/>
              </a:spcAft>
              <a:buClr>
                <a:schemeClr val="dk1"/>
              </a:buClr>
              <a:buSzPts val="1500"/>
              <a:buFont typeface="Century Gothic"/>
              <a:buNone/>
              <a:defRPr b="0" i="0" sz="1500" u="none" cap="none" strike="noStrike">
                <a:solidFill>
                  <a:schemeClr val="dk1"/>
                </a:solidFill>
                <a:latin typeface="Century Gothic"/>
                <a:ea typeface="Century Gothic"/>
                <a:cs typeface="Century Gothic"/>
                <a:sym typeface="Century Gothic"/>
              </a:defRPr>
            </a:lvl4pPr>
            <a:lvl5pPr lvl="4" marR="0" rtl="0" algn="l">
              <a:spcBef>
                <a:spcPts val="300"/>
              </a:spcBef>
              <a:spcAft>
                <a:spcPts val="0"/>
              </a:spcAft>
              <a:buClr>
                <a:schemeClr val="dk1"/>
              </a:buClr>
              <a:buSzPts val="1500"/>
              <a:buFont typeface="Century Gothic"/>
              <a:buNone/>
              <a:defRPr b="0" i="0" sz="1500" u="none" cap="none" strike="noStrike">
                <a:solidFill>
                  <a:schemeClr val="dk1"/>
                </a:solidFill>
                <a:latin typeface="Century Gothic"/>
                <a:ea typeface="Century Gothic"/>
                <a:cs typeface="Century Gothic"/>
                <a:sym typeface="Century Gothic"/>
              </a:defRPr>
            </a:lvl5pPr>
            <a:lvl6pPr lvl="5" marR="0" rtl="0" algn="l">
              <a:spcBef>
                <a:spcPts val="300"/>
              </a:spcBef>
              <a:spcAft>
                <a:spcPts val="0"/>
              </a:spcAft>
              <a:buClr>
                <a:schemeClr val="dk1"/>
              </a:buClr>
              <a:buSzPts val="1500"/>
              <a:buFont typeface="Century Gothic"/>
              <a:buNone/>
              <a:defRPr b="0" i="0" sz="1500" u="none" cap="none" strike="noStrike">
                <a:solidFill>
                  <a:schemeClr val="dk1"/>
                </a:solidFill>
                <a:latin typeface="Century Gothic"/>
                <a:ea typeface="Century Gothic"/>
                <a:cs typeface="Century Gothic"/>
                <a:sym typeface="Century Gothic"/>
              </a:defRPr>
            </a:lvl6pPr>
            <a:lvl7pPr lvl="6" marR="0" rtl="0" algn="l">
              <a:spcBef>
                <a:spcPts val="300"/>
              </a:spcBef>
              <a:spcAft>
                <a:spcPts val="0"/>
              </a:spcAft>
              <a:buClr>
                <a:schemeClr val="dk1"/>
              </a:buClr>
              <a:buSzPts val="1500"/>
              <a:buFont typeface="Century Gothic"/>
              <a:buNone/>
              <a:defRPr b="0" i="0" sz="1500" u="none" cap="none" strike="noStrike">
                <a:solidFill>
                  <a:schemeClr val="dk1"/>
                </a:solidFill>
                <a:latin typeface="Century Gothic"/>
                <a:ea typeface="Century Gothic"/>
                <a:cs typeface="Century Gothic"/>
                <a:sym typeface="Century Gothic"/>
              </a:defRPr>
            </a:lvl7pPr>
            <a:lvl8pPr lvl="7" marR="0" rtl="0" algn="l">
              <a:spcBef>
                <a:spcPts val="300"/>
              </a:spcBef>
              <a:spcAft>
                <a:spcPts val="0"/>
              </a:spcAft>
              <a:buClr>
                <a:schemeClr val="dk1"/>
              </a:buClr>
              <a:buSzPts val="1500"/>
              <a:buFont typeface="Century Gothic"/>
              <a:buNone/>
              <a:defRPr b="0" i="0" sz="1500" u="none" cap="none" strike="noStrike">
                <a:solidFill>
                  <a:schemeClr val="dk1"/>
                </a:solidFill>
                <a:latin typeface="Century Gothic"/>
                <a:ea typeface="Century Gothic"/>
                <a:cs typeface="Century Gothic"/>
                <a:sym typeface="Century Gothic"/>
              </a:defRPr>
            </a:lvl8pPr>
            <a:lvl9pPr lvl="8" marR="0" rtl="0" algn="l">
              <a:spcBef>
                <a:spcPts val="300"/>
              </a:spcBef>
              <a:spcAft>
                <a:spcPts val="0"/>
              </a:spcAft>
              <a:buClr>
                <a:schemeClr val="dk1"/>
              </a:buClr>
              <a:buSzPts val="1500"/>
              <a:buFont typeface="Century Gothic"/>
              <a:buNone/>
              <a:defRPr b="0" i="0" sz="1500" u="none" cap="none" strike="noStrike">
                <a:solidFill>
                  <a:schemeClr val="dk1"/>
                </a:solidFill>
                <a:latin typeface="Century Gothic"/>
                <a:ea typeface="Century Gothic"/>
                <a:cs typeface="Century Gothic"/>
                <a:sym typeface="Century Gothic"/>
              </a:defRPr>
            </a:lvl9pPr>
          </a:lstStyle>
          <a:p/>
        </p:txBody>
      </p:sp>
      <p:sp>
        <p:nvSpPr>
          <p:cNvPr id="160" name="Google Shape;160;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algn="l">
              <a:spcBef>
                <a:spcPts val="210"/>
              </a:spcBef>
              <a:spcAft>
                <a:spcPts val="0"/>
              </a:spcAft>
              <a:buClr>
                <a:schemeClr val="dk1"/>
              </a:buClr>
              <a:buSzPts val="1050"/>
              <a:buFont typeface="Century Gothic"/>
              <a:buNone/>
              <a:defRPr sz="1050"/>
            </a:lvl1pPr>
            <a:lvl2pPr indent="-228600" lvl="1" marL="914400" algn="l">
              <a:spcBef>
                <a:spcPts val="180"/>
              </a:spcBef>
              <a:spcAft>
                <a:spcPts val="0"/>
              </a:spcAft>
              <a:buClr>
                <a:schemeClr val="dk1"/>
              </a:buClr>
              <a:buSzPts val="900"/>
              <a:buFont typeface="Century Gothic"/>
              <a:buNone/>
              <a:defRPr sz="900"/>
            </a:lvl2pPr>
            <a:lvl3pPr indent="-228600" lvl="2" marL="1371600" algn="l">
              <a:spcBef>
                <a:spcPts val="150"/>
              </a:spcBef>
              <a:spcAft>
                <a:spcPts val="0"/>
              </a:spcAft>
              <a:buClr>
                <a:schemeClr val="dk1"/>
              </a:buClr>
              <a:buSzPts val="750"/>
              <a:buFont typeface="Century Gothic"/>
              <a:buNone/>
              <a:defRPr sz="750"/>
            </a:lvl3pPr>
            <a:lvl4pPr indent="-228600" lvl="3" marL="1828800" algn="l">
              <a:spcBef>
                <a:spcPts val="135"/>
              </a:spcBef>
              <a:spcAft>
                <a:spcPts val="0"/>
              </a:spcAft>
              <a:buClr>
                <a:schemeClr val="dk1"/>
              </a:buClr>
              <a:buSzPts val="675"/>
              <a:buFont typeface="Century Gothic"/>
              <a:buNone/>
              <a:defRPr sz="675"/>
            </a:lvl4pPr>
            <a:lvl5pPr indent="-228600" lvl="4" marL="2286000" algn="l">
              <a:spcBef>
                <a:spcPts val="135"/>
              </a:spcBef>
              <a:spcAft>
                <a:spcPts val="0"/>
              </a:spcAft>
              <a:buClr>
                <a:schemeClr val="dk1"/>
              </a:buClr>
              <a:buSzPts val="675"/>
              <a:buFont typeface="Century Gothic"/>
              <a:buNone/>
              <a:defRPr sz="675"/>
            </a:lvl5pPr>
            <a:lvl6pPr indent="-228600" lvl="5" marL="2743200" algn="l">
              <a:spcBef>
                <a:spcPts val="135"/>
              </a:spcBef>
              <a:spcAft>
                <a:spcPts val="0"/>
              </a:spcAft>
              <a:buClr>
                <a:schemeClr val="dk1"/>
              </a:buClr>
              <a:buSzPts val="675"/>
              <a:buFont typeface="Century Gothic"/>
              <a:buNone/>
              <a:defRPr sz="675"/>
            </a:lvl6pPr>
            <a:lvl7pPr indent="-228600" lvl="6" marL="3200400" algn="l">
              <a:spcBef>
                <a:spcPts val="135"/>
              </a:spcBef>
              <a:spcAft>
                <a:spcPts val="0"/>
              </a:spcAft>
              <a:buClr>
                <a:schemeClr val="dk1"/>
              </a:buClr>
              <a:buSzPts val="675"/>
              <a:buFont typeface="Century Gothic"/>
              <a:buNone/>
              <a:defRPr sz="675"/>
            </a:lvl7pPr>
            <a:lvl8pPr indent="-228600" lvl="7" marL="3657600" algn="l">
              <a:spcBef>
                <a:spcPts val="135"/>
              </a:spcBef>
              <a:spcAft>
                <a:spcPts val="0"/>
              </a:spcAft>
              <a:buClr>
                <a:schemeClr val="dk1"/>
              </a:buClr>
              <a:buSzPts val="675"/>
              <a:buFont typeface="Century Gothic"/>
              <a:buNone/>
              <a:defRPr sz="675"/>
            </a:lvl8pPr>
            <a:lvl9pPr indent="-228600" lvl="8" marL="4114800" algn="l">
              <a:spcBef>
                <a:spcPts val="135"/>
              </a:spcBef>
              <a:spcAft>
                <a:spcPts val="0"/>
              </a:spcAft>
              <a:buClr>
                <a:schemeClr val="dk1"/>
              </a:buClr>
              <a:buSzPts val="675"/>
              <a:buFont typeface="Century Gothic"/>
              <a:buNone/>
              <a:defRPr sz="675"/>
            </a:lvl9pPr>
          </a:lstStyle>
          <a:p/>
        </p:txBody>
      </p:sp>
      <p:sp>
        <p:nvSpPr>
          <p:cNvPr id="161" name="Google Shape;161;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2" name="Shape 22"/>
        <p:cNvGrpSpPr/>
        <p:nvPr/>
      </p:nvGrpSpPr>
      <p:grpSpPr>
        <a:xfrm>
          <a:off x="0" y="0"/>
          <a:ext cx="0" cy="0"/>
          <a:chOff x="0" y="0"/>
          <a:chExt cx="0" cy="0"/>
        </a:xfrm>
      </p:grpSpPr>
      <p:sp>
        <p:nvSpPr>
          <p:cNvPr id="23" name="Google Shape;23;p3"/>
          <p:cNvSpPr txBox="1"/>
          <p:nvPr>
            <p:ph type="title"/>
          </p:nvPr>
        </p:nvSpPr>
        <p:spPr>
          <a:xfrm>
            <a:off x="457200" y="914400"/>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9pPr>
          </a:lstStyle>
          <a:p/>
        </p:txBody>
      </p:sp>
      <p:sp>
        <p:nvSpPr>
          <p:cNvPr id="24" name="Google Shape;24;p3"/>
          <p:cNvSpPr txBox="1"/>
          <p:nvPr>
            <p:ph idx="1" type="body"/>
          </p:nvPr>
        </p:nvSpPr>
        <p:spPr>
          <a:xfrm>
            <a:off x="457200" y="2286001"/>
            <a:ext cx="8229600" cy="38401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Google Shape;25;p3"/>
          <p:cNvSpPr txBox="1"/>
          <p:nvPr>
            <p:ph idx="12" type="sldNum"/>
          </p:nvPr>
        </p:nvSpPr>
        <p:spPr>
          <a:xfrm>
            <a:off x="8534400" y="6553200"/>
            <a:ext cx="609600"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rgbClr val="2A4B7E"/>
                </a:solidFill>
                <a:latin typeface="Times New Roman"/>
                <a:ea typeface="Times New Roman"/>
                <a:cs typeface="Times New Roman"/>
                <a:sym typeface="Times New Roman"/>
              </a:defRPr>
            </a:lvl1pPr>
            <a:lvl2pPr indent="0" lvl="1" marL="0" marR="0" rtl="0" algn="r">
              <a:spcBef>
                <a:spcPts val="0"/>
              </a:spcBef>
              <a:spcAft>
                <a:spcPts val="0"/>
              </a:spcAft>
              <a:buNone/>
              <a:defRPr sz="900">
                <a:solidFill>
                  <a:srgbClr val="2A4B7E"/>
                </a:solidFill>
                <a:latin typeface="Times New Roman"/>
                <a:ea typeface="Times New Roman"/>
                <a:cs typeface="Times New Roman"/>
                <a:sym typeface="Times New Roman"/>
              </a:defRPr>
            </a:lvl2pPr>
            <a:lvl3pPr indent="0" lvl="2" marL="0" marR="0" rtl="0" algn="r">
              <a:spcBef>
                <a:spcPts val="0"/>
              </a:spcBef>
              <a:spcAft>
                <a:spcPts val="0"/>
              </a:spcAft>
              <a:buNone/>
              <a:defRPr sz="900">
                <a:solidFill>
                  <a:srgbClr val="2A4B7E"/>
                </a:solidFill>
                <a:latin typeface="Times New Roman"/>
                <a:ea typeface="Times New Roman"/>
                <a:cs typeface="Times New Roman"/>
                <a:sym typeface="Times New Roman"/>
              </a:defRPr>
            </a:lvl3pPr>
            <a:lvl4pPr indent="0" lvl="3" marL="0" marR="0" rtl="0" algn="r">
              <a:spcBef>
                <a:spcPts val="0"/>
              </a:spcBef>
              <a:spcAft>
                <a:spcPts val="0"/>
              </a:spcAft>
              <a:buNone/>
              <a:defRPr sz="900">
                <a:solidFill>
                  <a:srgbClr val="2A4B7E"/>
                </a:solidFill>
                <a:latin typeface="Times New Roman"/>
                <a:ea typeface="Times New Roman"/>
                <a:cs typeface="Times New Roman"/>
                <a:sym typeface="Times New Roman"/>
              </a:defRPr>
            </a:lvl4pPr>
            <a:lvl5pPr indent="0" lvl="4" marL="0" marR="0" rtl="0" algn="r">
              <a:spcBef>
                <a:spcPts val="0"/>
              </a:spcBef>
              <a:spcAft>
                <a:spcPts val="0"/>
              </a:spcAft>
              <a:buNone/>
              <a:defRPr sz="900">
                <a:solidFill>
                  <a:srgbClr val="2A4B7E"/>
                </a:solidFill>
                <a:latin typeface="Times New Roman"/>
                <a:ea typeface="Times New Roman"/>
                <a:cs typeface="Times New Roman"/>
                <a:sym typeface="Times New Roman"/>
              </a:defRPr>
            </a:lvl5pPr>
            <a:lvl6pPr indent="0" lvl="5" marL="0" marR="0" rtl="0" algn="r">
              <a:spcBef>
                <a:spcPts val="0"/>
              </a:spcBef>
              <a:spcAft>
                <a:spcPts val="0"/>
              </a:spcAft>
              <a:buNone/>
              <a:defRPr sz="900">
                <a:solidFill>
                  <a:srgbClr val="2A4B7E"/>
                </a:solidFill>
                <a:latin typeface="Times New Roman"/>
                <a:ea typeface="Times New Roman"/>
                <a:cs typeface="Times New Roman"/>
                <a:sym typeface="Times New Roman"/>
              </a:defRPr>
            </a:lvl6pPr>
            <a:lvl7pPr indent="0" lvl="6" marL="0" marR="0" rtl="0" algn="r">
              <a:spcBef>
                <a:spcPts val="0"/>
              </a:spcBef>
              <a:spcAft>
                <a:spcPts val="0"/>
              </a:spcAft>
              <a:buNone/>
              <a:defRPr sz="900">
                <a:solidFill>
                  <a:srgbClr val="2A4B7E"/>
                </a:solidFill>
                <a:latin typeface="Times New Roman"/>
                <a:ea typeface="Times New Roman"/>
                <a:cs typeface="Times New Roman"/>
                <a:sym typeface="Times New Roman"/>
              </a:defRPr>
            </a:lvl7pPr>
            <a:lvl8pPr indent="0" lvl="7" marL="0" marR="0" rtl="0" algn="r">
              <a:spcBef>
                <a:spcPts val="0"/>
              </a:spcBef>
              <a:spcAft>
                <a:spcPts val="0"/>
              </a:spcAft>
              <a:buNone/>
              <a:defRPr sz="900">
                <a:solidFill>
                  <a:srgbClr val="2A4B7E"/>
                </a:solidFill>
                <a:latin typeface="Times New Roman"/>
                <a:ea typeface="Times New Roman"/>
                <a:cs typeface="Times New Roman"/>
                <a:sym typeface="Times New Roman"/>
              </a:defRPr>
            </a:lvl8pPr>
            <a:lvl9pPr indent="0" lvl="8" marL="0" marR="0" rtl="0" algn="r">
              <a:spcBef>
                <a:spcPts val="0"/>
              </a:spcBef>
              <a:spcAft>
                <a:spcPts val="0"/>
              </a:spcAft>
              <a:buNone/>
              <a:defRPr sz="900">
                <a:solidFill>
                  <a:srgbClr val="2A4B7E"/>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64" name="Shape 164"/>
        <p:cNvGrpSpPr/>
        <p:nvPr/>
      </p:nvGrpSpPr>
      <p:grpSpPr>
        <a:xfrm>
          <a:off x="0" y="0"/>
          <a:ext cx="0" cy="0"/>
          <a:chOff x="0" y="0"/>
          <a:chExt cx="0" cy="0"/>
        </a:xfrm>
      </p:grpSpPr>
      <p:sp>
        <p:nvSpPr>
          <p:cNvPr id="165" name="Google Shape;165;p23"/>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66" name="Google Shape;166;p23"/>
          <p:cNvSpPr txBox="1"/>
          <p:nvPr>
            <p:ph idx="1" type="body"/>
          </p:nvPr>
        </p:nvSpPr>
        <p:spPr>
          <a:xfrm rot="5400000">
            <a:off x="2019300" y="-495300"/>
            <a:ext cx="5029200" cy="830580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7" name="Google Shape;167;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p24"/>
          <p:cNvSpPr txBox="1"/>
          <p:nvPr>
            <p:ph type="title"/>
          </p:nvPr>
        </p:nvSpPr>
        <p:spPr>
          <a:xfrm rot="5400000">
            <a:off x="5076825" y="2638425"/>
            <a:ext cx="4953000" cy="1962150"/>
          </a:xfrm>
          <a:prstGeom prst="rect">
            <a:avLst/>
          </a:prstGeom>
          <a:noFill/>
          <a:ln>
            <a:noFill/>
          </a:ln>
        </p:spPr>
        <p:txBody>
          <a:bodyPr anchorCtr="0" anchor="ctr" bIns="45700" lIns="91425" spcFirstLastPara="1" rIns="91425" wrap="square" tIns="45700"/>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72" name="Google Shape;172;p24"/>
          <p:cNvSpPr txBox="1"/>
          <p:nvPr>
            <p:ph idx="1" type="body"/>
          </p:nvPr>
        </p:nvSpPr>
        <p:spPr>
          <a:xfrm rot="5400000">
            <a:off x="1076325" y="752475"/>
            <a:ext cx="4953000" cy="573405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 name="Google Shape;173;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7" name="Shape 1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6"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5"/>
          <p:cNvSpPr txBox="1"/>
          <p:nvPr>
            <p:ph type="title"/>
          </p:nvPr>
        </p:nvSpPr>
        <p:spPr>
          <a:xfrm>
            <a:off x="457200" y="318213"/>
            <a:ext cx="8229600" cy="627900"/>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chemeClr val="dk1"/>
              </a:buClr>
              <a:buSzPts val="1100"/>
              <a:buFont typeface="Arial"/>
              <a:buNone/>
              <a:defRPr b="1" i="0" sz="2800" u="none" cap="none" strike="noStrike">
                <a:solidFill>
                  <a:srgbClr val="28497B"/>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5"/>
          <p:cNvSpPr/>
          <p:nvPr/>
        </p:nvSpPr>
        <p:spPr>
          <a:xfrm>
            <a:off x="127348" y="228335"/>
            <a:ext cx="342900" cy="914400"/>
          </a:xfrm>
          <a:prstGeom prst="rect">
            <a:avLst/>
          </a:prstGeom>
          <a:solidFill>
            <a:srgbClr val="2A4B7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_4">
  <p:cSld name="Title and Text_4">
    <p:spTree>
      <p:nvGrpSpPr>
        <p:cNvPr id="30" name="Shape 30"/>
        <p:cNvGrpSpPr/>
        <p:nvPr/>
      </p:nvGrpSpPr>
      <p:grpSpPr>
        <a:xfrm>
          <a:off x="0" y="0"/>
          <a:ext cx="0" cy="0"/>
          <a:chOff x="0" y="0"/>
          <a:chExt cx="0" cy="0"/>
        </a:xfrm>
      </p:grpSpPr>
      <p:sp>
        <p:nvSpPr>
          <p:cNvPr id="31" name="Google Shape;31;p6"/>
          <p:cNvSpPr/>
          <p:nvPr/>
        </p:nvSpPr>
        <p:spPr>
          <a:xfrm>
            <a:off x="0" y="0"/>
            <a:ext cx="205800" cy="68580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sp>
        <p:nvSpPr>
          <p:cNvPr id="32" name="Google Shape;32;p6"/>
          <p:cNvSpPr txBox="1"/>
          <p:nvPr>
            <p:ph type="title"/>
          </p:nvPr>
        </p:nvSpPr>
        <p:spPr>
          <a:xfrm>
            <a:off x="457200" y="318213"/>
            <a:ext cx="8229600" cy="627900"/>
          </a:xfrm>
          <a:prstGeom prst="rect">
            <a:avLst/>
          </a:prstGeom>
          <a:noFill/>
          <a:ln>
            <a:noFill/>
          </a:ln>
        </p:spPr>
        <p:txBody>
          <a:bodyPr anchorCtr="0" anchor="t" bIns="68575" lIns="68575" spcFirstLastPara="1" rIns="68575" wrap="square" tIns="68575"/>
          <a:lstStyle>
            <a:lvl1pPr lvl="0" marR="0" rtl="0" algn="l">
              <a:lnSpc>
                <a:spcPct val="100000"/>
              </a:lnSpc>
              <a:spcBef>
                <a:spcPts val="0"/>
              </a:spcBef>
              <a:spcAft>
                <a:spcPts val="0"/>
              </a:spcAft>
              <a:buClr>
                <a:schemeClr val="dk1"/>
              </a:buClr>
              <a:buSzPts val="1100"/>
              <a:buFont typeface="Arial"/>
              <a:buNone/>
              <a:defRPr b="1" i="0" sz="2800" u="none" cap="none" strike="noStrike">
                <a:solidFill>
                  <a:srgbClr val="28497B"/>
                </a:solidFill>
                <a:latin typeface="Roboto"/>
                <a:ea typeface="Roboto"/>
                <a:cs typeface="Roboto"/>
                <a:sym typeface="Roboto"/>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rgbClr val="000000"/>
                </a:solidFill>
                <a:latin typeface="Arial"/>
                <a:ea typeface="Arial"/>
                <a:cs typeface="Arial"/>
                <a:sym typeface="Arial"/>
              </a:defRPr>
            </a:lvl9pPr>
          </a:lstStyle>
          <a:p/>
        </p:txBody>
      </p:sp>
      <p:sp>
        <p:nvSpPr>
          <p:cNvPr id="33" name="Google Shape;33;p6"/>
          <p:cNvSpPr txBox="1"/>
          <p:nvPr>
            <p:ph idx="1" type="body"/>
          </p:nvPr>
        </p:nvSpPr>
        <p:spPr>
          <a:xfrm>
            <a:off x="1035411" y="1906976"/>
            <a:ext cx="7133100" cy="7920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0"/>
              </a:spcBef>
              <a:spcAft>
                <a:spcPts val="0"/>
              </a:spcAft>
              <a:buSzPts val="1100"/>
              <a:buNone/>
              <a:defRPr b="0" i="0" sz="1400" u="none" cap="none" strike="noStrike">
                <a:solidFill>
                  <a:srgbClr val="595959"/>
                </a:solidFill>
                <a:latin typeface="Roboto"/>
                <a:ea typeface="Roboto"/>
                <a:cs typeface="Roboto"/>
                <a:sym typeface="Roboto"/>
              </a:defRPr>
            </a:lvl1pPr>
            <a:lvl2pPr indent="-228600" lvl="1" marL="914400" marR="0" rtl="0" algn="l">
              <a:lnSpc>
                <a:spcPct val="100000"/>
              </a:lnSpc>
              <a:spcBef>
                <a:spcPts val="0"/>
              </a:spcBef>
              <a:spcAft>
                <a:spcPts val="0"/>
              </a:spcAft>
              <a:buSzPts val="1100"/>
              <a:buNone/>
              <a:defRPr b="0" i="0" sz="1200" u="none" cap="none" strike="noStrike">
                <a:solidFill>
                  <a:srgbClr val="7F7F7F"/>
                </a:solidFill>
                <a:latin typeface="Roboto"/>
                <a:ea typeface="Roboto"/>
                <a:cs typeface="Roboto"/>
                <a:sym typeface="Roboto"/>
              </a:defRPr>
            </a:lvl2pPr>
            <a:lvl3pPr indent="-228600" lvl="2" marL="1371600" marR="0" rtl="0" algn="l">
              <a:lnSpc>
                <a:spcPct val="100000"/>
              </a:lnSpc>
              <a:spcBef>
                <a:spcPts val="0"/>
              </a:spcBef>
              <a:spcAft>
                <a:spcPts val="0"/>
              </a:spcAft>
              <a:buSzPts val="1100"/>
              <a:buNone/>
              <a:defRPr b="0" i="0" sz="1100" u="none" cap="none" strike="noStrike">
                <a:solidFill>
                  <a:srgbClr val="7F7F7F"/>
                </a:solidFill>
                <a:latin typeface="Roboto"/>
                <a:ea typeface="Roboto"/>
                <a:cs typeface="Roboto"/>
                <a:sym typeface="Roboto"/>
              </a:defRPr>
            </a:lvl3pPr>
            <a:lvl4pPr indent="-228600" lvl="3" marL="1828800" marR="0" rtl="0" algn="l">
              <a:lnSpc>
                <a:spcPct val="100000"/>
              </a:lnSpc>
              <a:spcBef>
                <a:spcPts val="0"/>
              </a:spcBef>
              <a:spcAft>
                <a:spcPts val="0"/>
              </a:spcAft>
              <a:buSzPts val="1100"/>
              <a:buNone/>
              <a:defRPr b="0" i="0" sz="1100" u="none" cap="none" strike="noStrike">
                <a:solidFill>
                  <a:srgbClr val="595959"/>
                </a:solidFill>
                <a:latin typeface="Roboto"/>
                <a:ea typeface="Roboto"/>
                <a:cs typeface="Roboto"/>
                <a:sym typeface="Roboto"/>
              </a:defRPr>
            </a:lvl4pPr>
            <a:lvl5pPr indent="-228600" lvl="4" marL="2286000" marR="0" rtl="0" algn="l">
              <a:lnSpc>
                <a:spcPct val="100000"/>
              </a:lnSpc>
              <a:spcBef>
                <a:spcPts val="0"/>
              </a:spcBef>
              <a:spcAft>
                <a:spcPts val="0"/>
              </a:spcAft>
              <a:buSzPts val="1100"/>
              <a:buNone/>
              <a:defRPr b="0" i="0" sz="1400" u="none" cap="none" strike="noStrike">
                <a:solidFill>
                  <a:srgbClr val="7F7F7F"/>
                </a:solidFill>
                <a:latin typeface="Roboto"/>
                <a:ea typeface="Roboto"/>
                <a:cs typeface="Roboto"/>
                <a:sym typeface="Roboto"/>
              </a:defRPr>
            </a:lvl5pPr>
            <a:lvl6pPr indent="-228600" lvl="5" marL="27432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9pPr>
          </a:lstStyle>
          <a:p/>
        </p:txBody>
      </p:sp>
      <p:grpSp>
        <p:nvGrpSpPr>
          <p:cNvPr id="34" name="Google Shape;34;p6"/>
          <p:cNvGrpSpPr/>
          <p:nvPr/>
        </p:nvGrpSpPr>
        <p:grpSpPr>
          <a:xfrm>
            <a:off x="632846" y="1845857"/>
            <a:ext cx="7537923" cy="914400"/>
            <a:chOff x="753212" y="886536"/>
            <a:chExt cx="6455359" cy="914400"/>
          </a:xfrm>
        </p:grpSpPr>
        <p:sp>
          <p:nvSpPr>
            <p:cNvPr id="35" name="Google Shape;35;p6"/>
            <p:cNvSpPr/>
            <p:nvPr/>
          </p:nvSpPr>
          <p:spPr>
            <a:xfrm>
              <a:off x="1046871" y="973404"/>
              <a:ext cx="6161700" cy="740700"/>
            </a:xfrm>
            <a:prstGeom prst="rect">
              <a:avLst/>
            </a:prstGeom>
            <a:no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sp>
          <p:nvSpPr>
            <p:cNvPr id="36" name="Google Shape;36;p6"/>
            <p:cNvSpPr/>
            <p:nvPr/>
          </p:nvSpPr>
          <p:spPr>
            <a:xfrm>
              <a:off x="753212" y="886536"/>
              <a:ext cx="293700" cy="914400"/>
            </a:xfrm>
            <a:prstGeom prst="rect">
              <a:avLst/>
            </a:prstGeom>
            <a:solidFill>
              <a:srgbClr val="7CC6F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grpSp>
      <p:sp>
        <p:nvSpPr>
          <p:cNvPr id="37" name="Google Shape;37;p6"/>
          <p:cNvSpPr/>
          <p:nvPr/>
        </p:nvSpPr>
        <p:spPr>
          <a:xfrm rot="5400000">
            <a:off x="1154399" y="335827"/>
            <a:ext cx="91500" cy="1714500"/>
          </a:xfrm>
          <a:prstGeom prst="rect">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grpSp>
        <p:nvGrpSpPr>
          <p:cNvPr id="38" name="Google Shape;38;p6"/>
          <p:cNvGrpSpPr/>
          <p:nvPr/>
        </p:nvGrpSpPr>
        <p:grpSpPr>
          <a:xfrm>
            <a:off x="632846" y="3052771"/>
            <a:ext cx="7537923" cy="914400"/>
            <a:chOff x="753212" y="886536"/>
            <a:chExt cx="6455359" cy="914400"/>
          </a:xfrm>
        </p:grpSpPr>
        <p:sp>
          <p:nvSpPr>
            <p:cNvPr id="39" name="Google Shape;39;p6"/>
            <p:cNvSpPr/>
            <p:nvPr/>
          </p:nvSpPr>
          <p:spPr>
            <a:xfrm>
              <a:off x="1046871" y="973404"/>
              <a:ext cx="6161700" cy="740700"/>
            </a:xfrm>
            <a:prstGeom prst="rect">
              <a:avLst/>
            </a:prstGeom>
            <a:no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sp>
          <p:nvSpPr>
            <p:cNvPr id="40" name="Google Shape;40;p6"/>
            <p:cNvSpPr/>
            <p:nvPr/>
          </p:nvSpPr>
          <p:spPr>
            <a:xfrm>
              <a:off x="753212" y="886536"/>
              <a:ext cx="293700" cy="914400"/>
            </a:xfrm>
            <a:prstGeom prst="rect">
              <a:avLst/>
            </a:prstGeom>
            <a:solidFill>
              <a:srgbClr val="7CC6F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grpSp>
      <p:grpSp>
        <p:nvGrpSpPr>
          <p:cNvPr id="41" name="Google Shape;41;p6"/>
          <p:cNvGrpSpPr/>
          <p:nvPr/>
        </p:nvGrpSpPr>
        <p:grpSpPr>
          <a:xfrm>
            <a:off x="632846" y="4259685"/>
            <a:ext cx="7537923" cy="914400"/>
            <a:chOff x="753212" y="886536"/>
            <a:chExt cx="6455359" cy="914400"/>
          </a:xfrm>
        </p:grpSpPr>
        <p:sp>
          <p:nvSpPr>
            <p:cNvPr id="42" name="Google Shape;42;p6"/>
            <p:cNvSpPr/>
            <p:nvPr/>
          </p:nvSpPr>
          <p:spPr>
            <a:xfrm>
              <a:off x="1046871" y="973404"/>
              <a:ext cx="6161700" cy="740700"/>
            </a:xfrm>
            <a:prstGeom prst="rect">
              <a:avLst/>
            </a:prstGeom>
            <a:noFill/>
            <a:ln cap="flat" cmpd="sng" w="25400">
              <a:solidFill>
                <a:srgbClr val="D8D8D8"/>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sp>
          <p:nvSpPr>
            <p:cNvPr id="43" name="Google Shape;43;p6"/>
            <p:cNvSpPr/>
            <p:nvPr/>
          </p:nvSpPr>
          <p:spPr>
            <a:xfrm>
              <a:off x="753212" y="886536"/>
              <a:ext cx="293700" cy="914400"/>
            </a:xfrm>
            <a:prstGeom prst="rect">
              <a:avLst/>
            </a:prstGeom>
            <a:solidFill>
              <a:srgbClr val="7CC6F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D8D8D8"/>
                </a:solidFill>
                <a:latin typeface="Arial"/>
                <a:ea typeface="Arial"/>
                <a:cs typeface="Arial"/>
                <a:sym typeface="Arial"/>
              </a:endParaRPr>
            </a:p>
          </p:txBody>
        </p:sp>
      </p:grpSp>
      <p:sp>
        <p:nvSpPr>
          <p:cNvPr id="44" name="Google Shape;44;p6"/>
          <p:cNvSpPr txBox="1"/>
          <p:nvPr>
            <p:ph idx="2" type="body"/>
          </p:nvPr>
        </p:nvSpPr>
        <p:spPr>
          <a:xfrm>
            <a:off x="1035413" y="3113890"/>
            <a:ext cx="7133100" cy="7920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0"/>
              </a:spcBef>
              <a:spcAft>
                <a:spcPts val="0"/>
              </a:spcAft>
              <a:buSzPts val="1100"/>
              <a:buNone/>
              <a:defRPr b="0" i="0" sz="1400" u="none" cap="none" strike="noStrike">
                <a:solidFill>
                  <a:srgbClr val="595959"/>
                </a:solidFill>
                <a:latin typeface="Roboto"/>
                <a:ea typeface="Roboto"/>
                <a:cs typeface="Roboto"/>
                <a:sym typeface="Roboto"/>
              </a:defRPr>
            </a:lvl1pPr>
            <a:lvl2pPr indent="-228600" lvl="1" marL="914400" marR="0" rtl="0" algn="l">
              <a:lnSpc>
                <a:spcPct val="100000"/>
              </a:lnSpc>
              <a:spcBef>
                <a:spcPts val="0"/>
              </a:spcBef>
              <a:spcAft>
                <a:spcPts val="0"/>
              </a:spcAft>
              <a:buSzPts val="1100"/>
              <a:buNone/>
              <a:defRPr b="0" i="0" sz="1200" u="none" cap="none" strike="noStrike">
                <a:solidFill>
                  <a:srgbClr val="7F7F7F"/>
                </a:solidFill>
                <a:latin typeface="Roboto"/>
                <a:ea typeface="Roboto"/>
                <a:cs typeface="Roboto"/>
                <a:sym typeface="Roboto"/>
              </a:defRPr>
            </a:lvl2pPr>
            <a:lvl3pPr indent="-228600" lvl="2" marL="1371600" marR="0" rtl="0" algn="l">
              <a:lnSpc>
                <a:spcPct val="100000"/>
              </a:lnSpc>
              <a:spcBef>
                <a:spcPts val="0"/>
              </a:spcBef>
              <a:spcAft>
                <a:spcPts val="0"/>
              </a:spcAft>
              <a:buSzPts val="1100"/>
              <a:buNone/>
              <a:defRPr b="0" i="0" sz="1100" u="none" cap="none" strike="noStrike">
                <a:solidFill>
                  <a:srgbClr val="7F7F7F"/>
                </a:solidFill>
                <a:latin typeface="Roboto"/>
                <a:ea typeface="Roboto"/>
                <a:cs typeface="Roboto"/>
                <a:sym typeface="Roboto"/>
              </a:defRPr>
            </a:lvl3pPr>
            <a:lvl4pPr indent="-228600" lvl="3" marL="1828800" marR="0" rtl="0" algn="l">
              <a:lnSpc>
                <a:spcPct val="100000"/>
              </a:lnSpc>
              <a:spcBef>
                <a:spcPts val="0"/>
              </a:spcBef>
              <a:spcAft>
                <a:spcPts val="0"/>
              </a:spcAft>
              <a:buSzPts val="1100"/>
              <a:buNone/>
              <a:defRPr b="0" i="0" sz="1100" u="none" cap="none" strike="noStrike">
                <a:solidFill>
                  <a:srgbClr val="595959"/>
                </a:solidFill>
                <a:latin typeface="Roboto"/>
                <a:ea typeface="Roboto"/>
                <a:cs typeface="Roboto"/>
                <a:sym typeface="Roboto"/>
              </a:defRPr>
            </a:lvl4pPr>
            <a:lvl5pPr indent="-228600" lvl="4" marL="2286000" marR="0" rtl="0" algn="l">
              <a:lnSpc>
                <a:spcPct val="100000"/>
              </a:lnSpc>
              <a:spcBef>
                <a:spcPts val="0"/>
              </a:spcBef>
              <a:spcAft>
                <a:spcPts val="0"/>
              </a:spcAft>
              <a:buSzPts val="1100"/>
              <a:buNone/>
              <a:defRPr b="0" i="0" sz="1400" u="none" cap="none" strike="noStrike">
                <a:solidFill>
                  <a:srgbClr val="7F7F7F"/>
                </a:solidFill>
                <a:latin typeface="Roboto"/>
                <a:ea typeface="Roboto"/>
                <a:cs typeface="Roboto"/>
                <a:sym typeface="Roboto"/>
              </a:defRPr>
            </a:lvl5pPr>
            <a:lvl6pPr indent="-228600" lvl="5" marL="27432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9pPr>
          </a:lstStyle>
          <a:p/>
        </p:txBody>
      </p:sp>
      <p:sp>
        <p:nvSpPr>
          <p:cNvPr id="45" name="Google Shape;45;p6"/>
          <p:cNvSpPr txBox="1"/>
          <p:nvPr>
            <p:ph idx="3" type="body"/>
          </p:nvPr>
        </p:nvSpPr>
        <p:spPr>
          <a:xfrm>
            <a:off x="1035412" y="4315800"/>
            <a:ext cx="7133100" cy="792000"/>
          </a:xfrm>
          <a:prstGeom prst="rect">
            <a:avLst/>
          </a:prstGeom>
          <a:noFill/>
          <a:ln>
            <a:noFill/>
          </a:ln>
        </p:spPr>
        <p:txBody>
          <a:bodyPr anchorCtr="0" anchor="ctr" bIns="34275" lIns="68575" spcFirstLastPara="1" rIns="68575" wrap="square" tIns="34275"/>
          <a:lstStyle>
            <a:lvl1pPr indent="-228600" lvl="0" marL="457200" marR="0" rtl="0" algn="l">
              <a:lnSpc>
                <a:spcPct val="100000"/>
              </a:lnSpc>
              <a:spcBef>
                <a:spcPts val="0"/>
              </a:spcBef>
              <a:spcAft>
                <a:spcPts val="0"/>
              </a:spcAft>
              <a:buSzPts val="1100"/>
              <a:buNone/>
              <a:defRPr b="0" i="0" sz="1400" u="none" cap="none" strike="noStrike">
                <a:solidFill>
                  <a:srgbClr val="595959"/>
                </a:solidFill>
                <a:latin typeface="Roboto"/>
                <a:ea typeface="Roboto"/>
                <a:cs typeface="Roboto"/>
                <a:sym typeface="Roboto"/>
              </a:defRPr>
            </a:lvl1pPr>
            <a:lvl2pPr indent="-228600" lvl="1" marL="914400" marR="0" rtl="0" algn="l">
              <a:lnSpc>
                <a:spcPct val="100000"/>
              </a:lnSpc>
              <a:spcBef>
                <a:spcPts val="0"/>
              </a:spcBef>
              <a:spcAft>
                <a:spcPts val="0"/>
              </a:spcAft>
              <a:buSzPts val="1100"/>
              <a:buNone/>
              <a:defRPr b="0" i="0" sz="1200" u="none" cap="none" strike="noStrike">
                <a:solidFill>
                  <a:srgbClr val="7F7F7F"/>
                </a:solidFill>
                <a:latin typeface="Roboto"/>
                <a:ea typeface="Roboto"/>
                <a:cs typeface="Roboto"/>
                <a:sym typeface="Roboto"/>
              </a:defRPr>
            </a:lvl2pPr>
            <a:lvl3pPr indent="-228600" lvl="2" marL="1371600" marR="0" rtl="0" algn="l">
              <a:lnSpc>
                <a:spcPct val="100000"/>
              </a:lnSpc>
              <a:spcBef>
                <a:spcPts val="0"/>
              </a:spcBef>
              <a:spcAft>
                <a:spcPts val="0"/>
              </a:spcAft>
              <a:buSzPts val="1100"/>
              <a:buNone/>
              <a:defRPr b="0" i="0" sz="1100" u="none" cap="none" strike="noStrike">
                <a:solidFill>
                  <a:srgbClr val="7F7F7F"/>
                </a:solidFill>
                <a:latin typeface="Roboto"/>
                <a:ea typeface="Roboto"/>
                <a:cs typeface="Roboto"/>
                <a:sym typeface="Roboto"/>
              </a:defRPr>
            </a:lvl3pPr>
            <a:lvl4pPr indent="-228600" lvl="3" marL="1828800" marR="0" rtl="0" algn="l">
              <a:lnSpc>
                <a:spcPct val="100000"/>
              </a:lnSpc>
              <a:spcBef>
                <a:spcPts val="0"/>
              </a:spcBef>
              <a:spcAft>
                <a:spcPts val="0"/>
              </a:spcAft>
              <a:buSzPts val="1100"/>
              <a:buNone/>
              <a:defRPr b="0" i="0" sz="1100" u="none" cap="none" strike="noStrike">
                <a:solidFill>
                  <a:srgbClr val="595959"/>
                </a:solidFill>
                <a:latin typeface="Roboto"/>
                <a:ea typeface="Roboto"/>
                <a:cs typeface="Roboto"/>
                <a:sym typeface="Roboto"/>
              </a:defRPr>
            </a:lvl4pPr>
            <a:lvl5pPr indent="-228600" lvl="4" marL="2286000" marR="0" rtl="0" algn="l">
              <a:lnSpc>
                <a:spcPct val="100000"/>
              </a:lnSpc>
              <a:spcBef>
                <a:spcPts val="0"/>
              </a:spcBef>
              <a:spcAft>
                <a:spcPts val="0"/>
              </a:spcAft>
              <a:buSzPts val="1100"/>
              <a:buNone/>
              <a:defRPr b="0" i="0" sz="1400" u="none" cap="none" strike="noStrike">
                <a:solidFill>
                  <a:srgbClr val="7F7F7F"/>
                </a:solidFill>
                <a:latin typeface="Roboto"/>
                <a:ea typeface="Roboto"/>
                <a:cs typeface="Roboto"/>
                <a:sym typeface="Roboto"/>
              </a:defRPr>
            </a:lvl5pPr>
            <a:lvl6pPr indent="-228600" lvl="5" marL="27432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1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4" name="Shape 54"/>
        <p:cNvGrpSpPr/>
        <p:nvPr/>
      </p:nvGrpSpPr>
      <p:grpSpPr>
        <a:xfrm>
          <a:off x="0" y="0"/>
          <a:ext cx="0" cy="0"/>
          <a:chOff x="0" y="0"/>
          <a:chExt cx="0" cy="0"/>
        </a:xfrm>
      </p:grpSpPr>
      <p:sp>
        <p:nvSpPr>
          <p:cNvPr id="55" name="Google Shape;55;p8"/>
          <p:cNvSpPr txBox="1"/>
          <p:nvPr>
            <p:ph type="title"/>
          </p:nvPr>
        </p:nvSpPr>
        <p:spPr>
          <a:xfrm>
            <a:off x="457200" y="1028701"/>
            <a:ext cx="8229600" cy="95249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2A4B7E"/>
              </a:buClr>
              <a:buSzPts val="4400"/>
              <a:buFont typeface="Calibri"/>
              <a:buNone/>
              <a:defRPr b="0" i="0" sz="4400" u="none" cap="none" strike="noStrike">
                <a:solidFill>
                  <a:srgbClr val="2A4B7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8"/>
          <p:cNvSpPr txBox="1"/>
          <p:nvPr>
            <p:ph idx="1" type="body"/>
          </p:nvPr>
        </p:nvSpPr>
        <p:spPr>
          <a:xfrm>
            <a:off x="457200" y="2133600"/>
            <a:ext cx="8229600" cy="399256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534400" y="6553200"/>
            <a:ext cx="609600"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rgbClr val="2A4B7E"/>
                </a:solidFill>
                <a:latin typeface="Calibri"/>
                <a:ea typeface="Calibri"/>
                <a:cs typeface="Calibri"/>
                <a:sym typeface="Calibri"/>
              </a:defRPr>
            </a:lvl1pPr>
            <a:lvl2pPr indent="0" lvl="1" marL="0" marR="0" rtl="0" algn="r">
              <a:spcBef>
                <a:spcPts val="0"/>
              </a:spcBef>
              <a:spcAft>
                <a:spcPts val="0"/>
              </a:spcAft>
              <a:buNone/>
              <a:defRPr sz="900">
                <a:solidFill>
                  <a:srgbClr val="2A4B7E"/>
                </a:solidFill>
                <a:latin typeface="Calibri"/>
                <a:ea typeface="Calibri"/>
                <a:cs typeface="Calibri"/>
                <a:sym typeface="Calibri"/>
              </a:defRPr>
            </a:lvl2pPr>
            <a:lvl3pPr indent="0" lvl="2" marL="0" marR="0" rtl="0" algn="r">
              <a:spcBef>
                <a:spcPts val="0"/>
              </a:spcBef>
              <a:spcAft>
                <a:spcPts val="0"/>
              </a:spcAft>
              <a:buNone/>
              <a:defRPr sz="900">
                <a:solidFill>
                  <a:srgbClr val="2A4B7E"/>
                </a:solidFill>
                <a:latin typeface="Calibri"/>
                <a:ea typeface="Calibri"/>
                <a:cs typeface="Calibri"/>
                <a:sym typeface="Calibri"/>
              </a:defRPr>
            </a:lvl3pPr>
            <a:lvl4pPr indent="0" lvl="3" marL="0" marR="0" rtl="0" algn="r">
              <a:spcBef>
                <a:spcPts val="0"/>
              </a:spcBef>
              <a:spcAft>
                <a:spcPts val="0"/>
              </a:spcAft>
              <a:buNone/>
              <a:defRPr sz="900">
                <a:solidFill>
                  <a:srgbClr val="2A4B7E"/>
                </a:solidFill>
                <a:latin typeface="Calibri"/>
                <a:ea typeface="Calibri"/>
                <a:cs typeface="Calibri"/>
                <a:sym typeface="Calibri"/>
              </a:defRPr>
            </a:lvl4pPr>
            <a:lvl5pPr indent="0" lvl="4" marL="0" marR="0" rtl="0" algn="r">
              <a:spcBef>
                <a:spcPts val="0"/>
              </a:spcBef>
              <a:spcAft>
                <a:spcPts val="0"/>
              </a:spcAft>
              <a:buNone/>
              <a:defRPr sz="900">
                <a:solidFill>
                  <a:srgbClr val="2A4B7E"/>
                </a:solidFill>
                <a:latin typeface="Calibri"/>
                <a:ea typeface="Calibri"/>
                <a:cs typeface="Calibri"/>
                <a:sym typeface="Calibri"/>
              </a:defRPr>
            </a:lvl5pPr>
            <a:lvl6pPr indent="0" lvl="5" marL="0" marR="0" rtl="0" algn="r">
              <a:spcBef>
                <a:spcPts val="0"/>
              </a:spcBef>
              <a:spcAft>
                <a:spcPts val="0"/>
              </a:spcAft>
              <a:buNone/>
              <a:defRPr sz="900">
                <a:solidFill>
                  <a:srgbClr val="2A4B7E"/>
                </a:solidFill>
                <a:latin typeface="Calibri"/>
                <a:ea typeface="Calibri"/>
                <a:cs typeface="Calibri"/>
                <a:sym typeface="Calibri"/>
              </a:defRPr>
            </a:lvl6pPr>
            <a:lvl7pPr indent="0" lvl="6" marL="0" marR="0" rtl="0" algn="r">
              <a:spcBef>
                <a:spcPts val="0"/>
              </a:spcBef>
              <a:spcAft>
                <a:spcPts val="0"/>
              </a:spcAft>
              <a:buNone/>
              <a:defRPr sz="900">
                <a:solidFill>
                  <a:srgbClr val="2A4B7E"/>
                </a:solidFill>
                <a:latin typeface="Calibri"/>
                <a:ea typeface="Calibri"/>
                <a:cs typeface="Calibri"/>
                <a:sym typeface="Calibri"/>
              </a:defRPr>
            </a:lvl7pPr>
            <a:lvl8pPr indent="0" lvl="7" marL="0" marR="0" rtl="0" algn="r">
              <a:spcBef>
                <a:spcPts val="0"/>
              </a:spcBef>
              <a:spcAft>
                <a:spcPts val="0"/>
              </a:spcAft>
              <a:buNone/>
              <a:defRPr sz="900">
                <a:solidFill>
                  <a:srgbClr val="2A4B7E"/>
                </a:solidFill>
                <a:latin typeface="Calibri"/>
                <a:ea typeface="Calibri"/>
                <a:cs typeface="Calibri"/>
                <a:sym typeface="Calibri"/>
              </a:defRPr>
            </a:lvl8pPr>
            <a:lvl9pPr indent="0" lvl="8" marL="0" marR="0" rtl="0" algn="r">
              <a:spcBef>
                <a:spcPts val="0"/>
              </a:spcBef>
              <a:spcAft>
                <a:spcPts val="0"/>
              </a:spcAft>
              <a:buNone/>
              <a:defRPr sz="900">
                <a:solidFill>
                  <a:srgbClr val="2A4B7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58" name="Shape 58"/>
        <p:cNvGrpSpPr/>
        <p:nvPr/>
      </p:nvGrpSpPr>
      <p:grpSpPr>
        <a:xfrm>
          <a:off x="0" y="0"/>
          <a:ext cx="0" cy="0"/>
          <a:chOff x="0" y="0"/>
          <a:chExt cx="0" cy="0"/>
        </a:xfrm>
      </p:grpSpPr>
      <p:sp>
        <p:nvSpPr>
          <p:cNvPr id="59" name="Google Shape;59;p9"/>
          <p:cNvSpPr txBox="1"/>
          <p:nvPr>
            <p:ph type="ctrTitle"/>
          </p:nvPr>
        </p:nvSpPr>
        <p:spPr>
          <a:xfrm>
            <a:off x="685800" y="2130494"/>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2A4B7E"/>
              </a:buClr>
              <a:buSzPts val="4400"/>
              <a:buFont typeface="Calibri"/>
              <a:buNone/>
              <a:defRPr b="0" i="0" sz="4400" u="none" cap="none" strike="noStrike">
                <a:solidFill>
                  <a:srgbClr val="2A4B7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1" name="Google Shape;61;p9"/>
          <p:cNvSpPr txBox="1"/>
          <p:nvPr>
            <p:ph idx="12" type="sldNum"/>
          </p:nvPr>
        </p:nvSpPr>
        <p:spPr>
          <a:xfrm>
            <a:off x="8534400" y="6553200"/>
            <a:ext cx="609600"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900">
                <a:solidFill>
                  <a:srgbClr val="2A4B7E"/>
                </a:solidFill>
                <a:latin typeface="Calibri"/>
                <a:ea typeface="Calibri"/>
                <a:cs typeface="Calibri"/>
                <a:sym typeface="Calibri"/>
              </a:defRPr>
            </a:lvl1pPr>
            <a:lvl2pPr indent="0" lvl="1" marL="0" marR="0" rtl="0" algn="r">
              <a:spcBef>
                <a:spcPts val="0"/>
              </a:spcBef>
              <a:spcAft>
                <a:spcPts val="0"/>
              </a:spcAft>
              <a:buNone/>
              <a:defRPr sz="900">
                <a:solidFill>
                  <a:srgbClr val="2A4B7E"/>
                </a:solidFill>
                <a:latin typeface="Calibri"/>
                <a:ea typeface="Calibri"/>
                <a:cs typeface="Calibri"/>
                <a:sym typeface="Calibri"/>
              </a:defRPr>
            </a:lvl2pPr>
            <a:lvl3pPr indent="0" lvl="2" marL="0" marR="0" rtl="0" algn="r">
              <a:spcBef>
                <a:spcPts val="0"/>
              </a:spcBef>
              <a:spcAft>
                <a:spcPts val="0"/>
              </a:spcAft>
              <a:buNone/>
              <a:defRPr sz="900">
                <a:solidFill>
                  <a:srgbClr val="2A4B7E"/>
                </a:solidFill>
                <a:latin typeface="Calibri"/>
                <a:ea typeface="Calibri"/>
                <a:cs typeface="Calibri"/>
                <a:sym typeface="Calibri"/>
              </a:defRPr>
            </a:lvl3pPr>
            <a:lvl4pPr indent="0" lvl="3" marL="0" marR="0" rtl="0" algn="r">
              <a:spcBef>
                <a:spcPts val="0"/>
              </a:spcBef>
              <a:spcAft>
                <a:spcPts val="0"/>
              </a:spcAft>
              <a:buNone/>
              <a:defRPr sz="900">
                <a:solidFill>
                  <a:srgbClr val="2A4B7E"/>
                </a:solidFill>
                <a:latin typeface="Calibri"/>
                <a:ea typeface="Calibri"/>
                <a:cs typeface="Calibri"/>
                <a:sym typeface="Calibri"/>
              </a:defRPr>
            </a:lvl4pPr>
            <a:lvl5pPr indent="0" lvl="4" marL="0" marR="0" rtl="0" algn="r">
              <a:spcBef>
                <a:spcPts val="0"/>
              </a:spcBef>
              <a:spcAft>
                <a:spcPts val="0"/>
              </a:spcAft>
              <a:buNone/>
              <a:defRPr sz="900">
                <a:solidFill>
                  <a:srgbClr val="2A4B7E"/>
                </a:solidFill>
                <a:latin typeface="Calibri"/>
                <a:ea typeface="Calibri"/>
                <a:cs typeface="Calibri"/>
                <a:sym typeface="Calibri"/>
              </a:defRPr>
            </a:lvl5pPr>
            <a:lvl6pPr indent="0" lvl="5" marL="0" marR="0" rtl="0" algn="r">
              <a:spcBef>
                <a:spcPts val="0"/>
              </a:spcBef>
              <a:spcAft>
                <a:spcPts val="0"/>
              </a:spcAft>
              <a:buNone/>
              <a:defRPr sz="900">
                <a:solidFill>
                  <a:srgbClr val="2A4B7E"/>
                </a:solidFill>
                <a:latin typeface="Calibri"/>
                <a:ea typeface="Calibri"/>
                <a:cs typeface="Calibri"/>
                <a:sym typeface="Calibri"/>
              </a:defRPr>
            </a:lvl6pPr>
            <a:lvl7pPr indent="0" lvl="6" marL="0" marR="0" rtl="0" algn="r">
              <a:spcBef>
                <a:spcPts val="0"/>
              </a:spcBef>
              <a:spcAft>
                <a:spcPts val="0"/>
              </a:spcAft>
              <a:buNone/>
              <a:defRPr sz="900">
                <a:solidFill>
                  <a:srgbClr val="2A4B7E"/>
                </a:solidFill>
                <a:latin typeface="Calibri"/>
                <a:ea typeface="Calibri"/>
                <a:cs typeface="Calibri"/>
                <a:sym typeface="Calibri"/>
              </a:defRPr>
            </a:lvl7pPr>
            <a:lvl8pPr indent="0" lvl="7" marL="0" marR="0" rtl="0" algn="r">
              <a:spcBef>
                <a:spcPts val="0"/>
              </a:spcBef>
              <a:spcAft>
                <a:spcPts val="0"/>
              </a:spcAft>
              <a:buNone/>
              <a:defRPr sz="900">
                <a:solidFill>
                  <a:srgbClr val="2A4B7E"/>
                </a:solidFill>
                <a:latin typeface="Calibri"/>
                <a:ea typeface="Calibri"/>
                <a:cs typeface="Calibri"/>
                <a:sym typeface="Calibri"/>
              </a:defRPr>
            </a:lvl8pPr>
            <a:lvl9pPr indent="0" lvl="8" marL="0" marR="0" rtl="0" algn="r">
              <a:spcBef>
                <a:spcPts val="0"/>
              </a:spcBef>
              <a:spcAft>
                <a:spcPts val="0"/>
              </a:spcAft>
              <a:buNone/>
              <a:defRPr sz="900">
                <a:solidFill>
                  <a:srgbClr val="2A4B7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62" name="Shape 62"/>
        <p:cNvGrpSpPr/>
        <p:nvPr/>
      </p:nvGrpSpPr>
      <p:grpSpPr>
        <a:xfrm>
          <a:off x="0" y="0"/>
          <a:ext cx="0" cy="0"/>
          <a:chOff x="0" y="0"/>
          <a:chExt cx="0" cy="0"/>
        </a:xfrm>
      </p:grpSpPr>
      <p:sp>
        <p:nvSpPr>
          <p:cNvPr id="63" name="Google Shape;63;p10"/>
          <p:cNvSpPr txBox="1"/>
          <p:nvPr>
            <p:ph type="title"/>
          </p:nvPr>
        </p:nvSpPr>
        <p:spPr>
          <a:xfrm>
            <a:off x="747959" y="300033"/>
            <a:ext cx="6140399" cy="1143200"/>
          </a:xfrm>
          <a:prstGeom prst="rect">
            <a:avLst/>
          </a:prstGeom>
          <a:noFill/>
          <a:ln>
            <a:noFill/>
          </a:ln>
        </p:spPr>
        <p:txBody>
          <a:bodyPr anchorCtr="0" anchor="b" bIns="91425" lIns="91425" spcFirstLastPara="1" rIns="91425" wrap="square" tIns="91425"/>
          <a:lstStyle>
            <a:lvl1pPr lvl="0" marR="0" rtl="0" algn="ctr">
              <a:spcBef>
                <a:spcPts val="0"/>
              </a:spcBef>
              <a:spcAft>
                <a:spcPts val="0"/>
              </a:spcAft>
              <a:buClr>
                <a:srgbClr val="2A4B7E"/>
              </a:buClr>
              <a:buSzPts val="4400"/>
              <a:buFont typeface="Calibri"/>
              <a:buNone/>
              <a:defRPr b="0" i="0" sz="4400" u="none" cap="none" strike="noStrike">
                <a:solidFill>
                  <a:srgbClr val="2A4B7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0"/>
          <p:cNvSpPr txBox="1"/>
          <p:nvPr>
            <p:ph idx="1" type="body"/>
          </p:nvPr>
        </p:nvSpPr>
        <p:spPr>
          <a:xfrm>
            <a:off x="747959" y="1737115"/>
            <a:ext cx="6140399" cy="4814400"/>
          </a:xfrm>
          <a:prstGeom prst="rect">
            <a:avLst/>
          </a:prstGeom>
          <a:noFill/>
          <a:ln>
            <a:noFill/>
          </a:ln>
        </p:spPr>
        <p:txBody>
          <a:bodyPr anchorCtr="0" anchor="t" bIns="91425" lIns="91425" spcFirstLastPara="1" rIns="91425" wrap="square" tIns="91425"/>
          <a:lstStyle>
            <a:lvl1pPr indent="-387350" lvl="0" marL="457200" marR="0" rtl="0" algn="l">
              <a:spcBef>
                <a:spcPts val="0"/>
              </a:spcBef>
              <a:spcAft>
                <a:spcPts val="0"/>
              </a:spcAft>
              <a:buClr>
                <a:schemeClr val="dk1"/>
              </a:buClr>
              <a:buSzPts val="2500"/>
              <a:buFont typeface="Arial"/>
              <a:buChar char="•"/>
              <a:defRPr b="0" i="0" sz="2500" u="none" cap="none" strike="noStrike">
                <a:solidFill>
                  <a:schemeClr val="dk1"/>
                </a:solidFill>
                <a:latin typeface="Calibri"/>
                <a:ea typeface="Calibri"/>
                <a:cs typeface="Calibri"/>
                <a:sym typeface="Calibri"/>
              </a:defRPr>
            </a:lvl1pPr>
            <a:lvl2pPr indent="-406400" lvl="1" marL="914400" marR="0" rtl="0" algn="l">
              <a:spcBef>
                <a:spcPts val="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grpSp>
        <p:nvGrpSpPr>
          <p:cNvPr id="65" name="Google Shape;65;p10"/>
          <p:cNvGrpSpPr/>
          <p:nvPr/>
        </p:nvGrpSpPr>
        <p:grpSpPr>
          <a:xfrm>
            <a:off x="7442925" y="-121537"/>
            <a:ext cx="1796289" cy="7107432"/>
            <a:chOff x="6023725" y="842300"/>
            <a:chExt cx="1358150" cy="4030375"/>
          </a:xfrm>
        </p:grpSpPr>
        <p:sp>
          <p:nvSpPr>
            <p:cNvPr id="66" name="Google Shape;66;p10"/>
            <p:cNvSpPr/>
            <p:nvPr/>
          </p:nvSpPr>
          <p:spPr>
            <a:xfrm>
              <a:off x="6371275" y="842300"/>
              <a:ext cx="397100" cy="492450"/>
            </a:xfrm>
            <a:custGeom>
              <a:rect b="b" l="l" r="r" t="t"/>
              <a:pathLst>
                <a:path extrusionOk="0" h="19698" w="15884">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67" name="Google Shape;67;p10"/>
            <p:cNvSpPr/>
            <p:nvPr/>
          </p:nvSpPr>
          <p:spPr>
            <a:xfrm>
              <a:off x="6991200" y="2879025"/>
              <a:ext cx="390675" cy="444800"/>
            </a:xfrm>
            <a:custGeom>
              <a:rect b="b" l="l" r="r" t="t"/>
              <a:pathLst>
                <a:path extrusionOk="0" h="17792" w="15627">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68" name="Google Shape;68;p10"/>
            <p:cNvSpPr/>
            <p:nvPr/>
          </p:nvSpPr>
          <p:spPr>
            <a:xfrm>
              <a:off x="6244725" y="2547975"/>
              <a:ext cx="185275" cy="404450"/>
            </a:xfrm>
            <a:custGeom>
              <a:rect b="b" l="l" r="r" t="t"/>
              <a:pathLst>
                <a:path extrusionOk="0" h="16178" w="7411">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69" name="Google Shape;69;p10"/>
            <p:cNvSpPr/>
            <p:nvPr/>
          </p:nvSpPr>
          <p:spPr>
            <a:xfrm>
              <a:off x="6823375" y="1978500"/>
              <a:ext cx="365025" cy="447525"/>
            </a:xfrm>
            <a:custGeom>
              <a:rect b="b" l="l" r="r" t="t"/>
              <a:pathLst>
                <a:path extrusionOk="0" h="17901" w="14601">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0" name="Google Shape;70;p10"/>
            <p:cNvSpPr/>
            <p:nvPr/>
          </p:nvSpPr>
          <p:spPr>
            <a:xfrm>
              <a:off x="6071400" y="1791425"/>
              <a:ext cx="402625" cy="375100"/>
            </a:xfrm>
            <a:custGeom>
              <a:rect b="b" l="l" r="r" t="t"/>
              <a:pathLst>
                <a:path extrusionOk="0" h="15004" w="16105">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1" name="Google Shape;71;p10"/>
            <p:cNvSpPr/>
            <p:nvPr/>
          </p:nvSpPr>
          <p:spPr>
            <a:xfrm>
              <a:off x="6902250" y="3951050"/>
              <a:ext cx="436525" cy="299875"/>
            </a:xfrm>
            <a:custGeom>
              <a:rect b="b" l="l" r="r" t="t"/>
              <a:pathLst>
                <a:path extrusionOk="0" h="11995" w="17461">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2" name="Google Shape;72;p10"/>
            <p:cNvSpPr/>
            <p:nvPr/>
          </p:nvSpPr>
          <p:spPr>
            <a:xfrm>
              <a:off x="6405225" y="2154575"/>
              <a:ext cx="328325" cy="339325"/>
            </a:xfrm>
            <a:custGeom>
              <a:rect b="b" l="l" r="r" t="t"/>
              <a:pathLst>
                <a:path extrusionOk="0" h="13573" w="13133">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3" name="Google Shape;73;p10"/>
            <p:cNvSpPr/>
            <p:nvPr/>
          </p:nvSpPr>
          <p:spPr>
            <a:xfrm>
              <a:off x="6537275" y="2750650"/>
              <a:ext cx="459450" cy="475050"/>
            </a:xfrm>
            <a:custGeom>
              <a:rect b="b" l="l" r="r" t="t"/>
              <a:pathLst>
                <a:path extrusionOk="0" h="19002" w="18378">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4" name="Google Shape;74;p10"/>
            <p:cNvSpPr/>
            <p:nvPr/>
          </p:nvSpPr>
          <p:spPr>
            <a:xfrm>
              <a:off x="6855475" y="1544725"/>
              <a:ext cx="444800" cy="353100"/>
            </a:xfrm>
            <a:custGeom>
              <a:rect b="b" l="l" r="r" t="t"/>
              <a:pathLst>
                <a:path extrusionOk="0" h="14124" w="17792">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5" name="Google Shape;75;p10"/>
            <p:cNvSpPr/>
            <p:nvPr/>
          </p:nvSpPr>
          <p:spPr>
            <a:xfrm>
              <a:off x="6844475" y="1037625"/>
              <a:ext cx="414525" cy="389750"/>
            </a:xfrm>
            <a:custGeom>
              <a:rect b="b" l="l" r="r" t="t"/>
              <a:pathLst>
                <a:path extrusionOk="0" h="15590" w="16581">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6" name="Google Shape;76;p10"/>
            <p:cNvSpPr/>
            <p:nvPr/>
          </p:nvSpPr>
          <p:spPr>
            <a:xfrm>
              <a:off x="6553775" y="1840025"/>
              <a:ext cx="234775" cy="276975"/>
            </a:xfrm>
            <a:custGeom>
              <a:rect b="b" l="l" r="r" t="t"/>
              <a:pathLst>
                <a:path extrusionOk="0" h="11079" w="9391">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7" name="Google Shape;77;p10"/>
            <p:cNvSpPr/>
            <p:nvPr/>
          </p:nvSpPr>
          <p:spPr>
            <a:xfrm>
              <a:off x="6618875" y="2550725"/>
              <a:ext cx="408125" cy="156850"/>
            </a:xfrm>
            <a:custGeom>
              <a:rect b="b" l="l" r="r" t="t"/>
              <a:pathLst>
                <a:path extrusionOk="0" h="6274" w="16325">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8" name="Google Shape;78;p10"/>
            <p:cNvSpPr/>
            <p:nvPr/>
          </p:nvSpPr>
          <p:spPr>
            <a:xfrm>
              <a:off x="6336425" y="4507675"/>
              <a:ext cx="520000" cy="365000"/>
            </a:xfrm>
            <a:custGeom>
              <a:rect b="b" l="l" r="r" t="t"/>
              <a:pathLst>
                <a:path extrusionOk="0" h="14600" w="2080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79" name="Google Shape;79;p10"/>
            <p:cNvSpPr/>
            <p:nvPr/>
          </p:nvSpPr>
          <p:spPr>
            <a:xfrm>
              <a:off x="6425400" y="3728200"/>
              <a:ext cx="342075" cy="360425"/>
            </a:xfrm>
            <a:custGeom>
              <a:rect b="b" l="l" r="r" t="t"/>
              <a:pathLst>
                <a:path extrusionOk="0" h="14417" w="13683">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0" name="Google Shape;80;p10"/>
            <p:cNvSpPr/>
            <p:nvPr/>
          </p:nvSpPr>
          <p:spPr>
            <a:xfrm>
              <a:off x="6789450" y="3384325"/>
              <a:ext cx="262300" cy="186175"/>
            </a:xfrm>
            <a:custGeom>
              <a:rect b="b" l="l" r="r" t="t"/>
              <a:pathLst>
                <a:path extrusionOk="0" h="7447" w="10492">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1" name="Google Shape;81;p10"/>
            <p:cNvSpPr/>
            <p:nvPr/>
          </p:nvSpPr>
          <p:spPr>
            <a:xfrm>
              <a:off x="6950850" y="4617725"/>
              <a:ext cx="254050" cy="162350"/>
            </a:xfrm>
            <a:custGeom>
              <a:rect b="b" l="l" r="r" t="t"/>
              <a:pathLst>
                <a:path extrusionOk="0" h="6494" w="10162">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2" name="Google Shape;82;p10"/>
            <p:cNvSpPr/>
            <p:nvPr/>
          </p:nvSpPr>
          <p:spPr>
            <a:xfrm>
              <a:off x="6051225" y="1090800"/>
              <a:ext cx="285225" cy="283400"/>
            </a:xfrm>
            <a:custGeom>
              <a:rect b="b" l="l" r="r" t="t"/>
              <a:pathLst>
                <a:path extrusionOk="0" h="11336" w="11409">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3" name="Google Shape;83;p10"/>
            <p:cNvSpPr/>
            <p:nvPr/>
          </p:nvSpPr>
          <p:spPr>
            <a:xfrm>
              <a:off x="6849975" y="3631900"/>
              <a:ext cx="270550" cy="339350"/>
            </a:xfrm>
            <a:custGeom>
              <a:rect b="b" l="l" r="r" t="t"/>
              <a:pathLst>
                <a:path extrusionOk="0" h="13574" w="10822">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4" name="Google Shape;84;p10"/>
            <p:cNvSpPr/>
            <p:nvPr/>
          </p:nvSpPr>
          <p:spPr>
            <a:xfrm>
              <a:off x="6351100" y="3281600"/>
              <a:ext cx="366850" cy="361350"/>
            </a:xfrm>
            <a:custGeom>
              <a:rect b="b" l="l" r="r" t="t"/>
              <a:pathLst>
                <a:path extrusionOk="0" h="14454" w="14674">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5" name="Google Shape;85;p10"/>
            <p:cNvSpPr/>
            <p:nvPr/>
          </p:nvSpPr>
          <p:spPr>
            <a:xfrm>
              <a:off x="6316250" y="3040425"/>
              <a:ext cx="137600" cy="122000"/>
            </a:xfrm>
            <a:custGeom>
              <a:rect b="b" l="l" r="r" t="t"/>
              <a:pathLst>
                <a:path extrusionOk="0" h="4880" w="5504">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6" name="Google Shape;86;p10"/>
            <p:cNvSpPr/>
            <p:nvPr/>
          </p:nvSpPr>
          <p:spPr>
            <a:xfrm>
              <a:off x="6879325" y="4294925"/>
              <a:ext cx="344825" cy="254975"/>
            </a:xfrm>
            <a:custGeom>
              <a:rect b="b" l="l" r="r" t="t"/>
              <a:pathLst>
                <a:path extrusionOk="0" h="10199" w="13793">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7" name="Google Shape;87;p10"/>
            <p:cNvSpPr/>
            <p:nvPr/>
          </p:nvSpPr>
          <p:spPr>
            <a:xfrm>
              <a:off x="6114500" y="2324225"/>
              <a:ext cx="158675" cy="329225"/>
            </a:xfrm>
            <a:custGeom>
              <a:rect b="b" l="l" r="r" t="t"/>
              <a:pathLst>
                <a:path extrusionOk="0" h="13169" w="6347">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8" name="Google Shape;88;p10"/>
            <p:cNvSpPr/>
            <p:nvPr/>
          </p:nvSpPr>
          <p:spPr>
            <a:xfrm>
              <a:off x="6335525" y="1405350"/>
              <a:ext cx="442025" cy="375100"/>
            </a:xfrm>
            <a:custGeom>
              <a:rect b="b" l="l" r="r" t="t"/>
              <a:pathLst>
                <a:path extrusionOk="0" h="15004" w="17681">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89" name="Google Shape;89;p10"/>
            <p:cNvSpPr/>
            <p:nvPr/>
          </p:nvSpPr>
          <p:spPr>
            <a:xfrm>
              <a:off x="6059500" y="3516375"/>
              <a:ext cx="268700" cy="232025"/>
            </a:xfrm>
            <a:custGeom>
              <a:rect b="b" l="l" r="r" t="t"/>
              <a:pathLst>
                <a:path extrusionOk="0" h="9281" w="10748">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90" name="Google Shape;90;p10"/>
            <p:cNvSpPr/>
            <p:nvPr/>
          </p:nvSpPr>
          <p:spPr>
            <a:xfrm>
              <a:off x="6385050" y="4208725"/>
              <a:ext cx="422775" cy="298975"/>
            </a:xfrm>
            <a:custGeom>
              <a:rect b="b" l="l" r="r" t="t"/>
              <a:pathLst>
                <a:path extrusionOk="0" h="11959" w="16911">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91" name="Google Shape;91;p10"/>
            <p:cNvSpPr/>
            <p:nvPr/>
          </p:nvSpPr>
          <p:spPr>
            <a:xfrm>
              <a:off x="7121425" y="2437925"/>
              <a:ext cx="246700" cy="315500"/>
            </a:xfrm>
            <a:custGeom>
              <a:rect b="b" l="l" r="r" t="t"/>
              <a:pathLst>
                <a:path extrusionOk="0" h="12620" w="9868">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92" name="Google Shape;92;p10"/>
            <p:cNvSpPr/>
            <p:nvPr/>
          </p:nvSpPr>
          <p:spPr>
            <a:xfrm>
              <a:off x="6062250" y="3853825"/>
              <a:ext cx="332900" cy="376025"/>
            </a:xfrm>
            <a:custGeom>
              <a:rect b="b" l="l" r="r" t="t"/>
              <a:pathLst>
                <a:path extrusionOk="0" h="15041" w="13316">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93" name="Google Shape;93;p10"/>
            <p:cNvSpPr/>
            <p:nvPr/>
          </p:nvSpPr>
          <p:spPr>
            <a:xfrm>
              <a:off x="6023725" y="3167900"/>
              <a:ext cx="340250" cy="227450"/>
            </a:xfrm>
            <a:custGeom>
              <a:rect b="b" l="l" r="r" t="t"/>
              <a:pathLst>
                <a:path extrusionOk="0" h="9098" w="1361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sp>
          <p:nvSpPr>
            <p:cNvPr id="94" name="Google Shape;94;p10"/>
            <p:cNvSpPr/>
            <p:nvPr/>
          </p:nvSpPr>
          <p:spPr>
            <a:xfrm>
              <a:off x="7109500" y="3449425"/>
              <a:ext cx="154100" cy="165100"/>
            </a:xfrm>
            <a:custGeom>
              <a:rect b="b" l="l" r="r" t="t"/>
              <a:pathLst>
                <a:path extrusionOk="0" h="6604" w="6164">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rgbClr val="A4C2F4"/>
                </a:solidFill>
                <a:latin typeface="Calibri"/>
                <a:ea typeface="Calibri"/>
                <a:cs typeface="Calibri"/>
                <a:sym typeface="Calibri"/>
              </a:endParaRPr>
            </a:p>
          </p:txBody>
        </p:sp>
      </p:grpSp>
      <p:cxnSp>
        <p:nvCxnSpPr>
          <p:cNvPr id="95" name="Google Shape;95;p10"/>
          <p:cNvCxnSpPr/>
          <p:nvPr/>
        </p:nvCxnSpPr>
        <p:spPr>
          <a:xfrm>
            <a:off x="850483" y="1375233"/>
            <a:ext cx="6037799" cy="0"/>
          </a:xfrm>
          <a:prstGeom prst="straightConnector1">
            <a:avLst/>
          </a:prstGeom>
          <a:noFill/>
          <a:ln cap="rnd" cmpd="sng" w="19050">
            <a:solidFill>
              <a:srgbClr val="A4C2F4"/>
            </a:solidFill>
            <a:prstDash val="dash"/>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96" name="Shape 9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4.xml"/><Relationship Id="rId12" Type="http://schemas.openxmlformats.org/officeDocument/2006/relationships/slideLayout" Target="../slideLayouts/slideLayout21.xml"/><Relationship Id="rId1" Type="http://schemas.openxmlformats.org/officeDocument/2006/relationships/image" Target="../media/image9.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914400"/>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rgbClr val="2A4B7E"/>
                </a:solidFill>
                <a:latin typeface="Calibri"/>
                <a:ea typeface="Calibri"/>
                <a:cs typeface="Calibri"/>
                <a:sym typeface="Calibri"/>
              </a:defRPr>
            </a:lvl9pPr>
          </a:lstStyle>
          <a:p/>
        </p:txBody>
      </p:sp>
      <p:sp>
        <p:nvSpPr>
          <p:cNvPr id="11" name="Google Shape;11;p1"/>
          <p:cNvSpPr txBox="1"/>
          <p:nvPr>
            <p:ph idx="1" type="body"/>
          </p:nvPr>
        </p:nvSpPr>
        <p:spPr>
          <a:xfrm>
            <a:off x="457200" y="2286001"/>
            <a:ext cx="8229600" cy="38401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2" name="Google Shape;12;p1"/>
          <p:cNvCxnSpPr/>
          <p:nvPr/>
        </p:nvCxnSpPr>
        <p:spPr>
          <a:xfrm>
            <a:off x="0" y="6408420"/>
            <a:ext cx="9144000" cy="0"/>
          </a:xfrm>
          <a:prstGeom prst="straightConnector1">
            <a:avLst/>
          </a:prstGeom>
          <a:noFill/>
          <a:ln cap="flat" cmpd="sng" w="19050">
            <a:solidFill>
              <a:srgbClr val="FF6B06"/>
            </a:solidFill>
            <a:prstDash val="solid"/>
            <a:round/>
            <a:headEnd len="sm" w="sm" type="none"/>
            <a:tailEnd len="sm" w="sm" type="none"/>
          </a:ln>
        </p:spPr>
      </p:cxnSp>
      <p:cxnSp>
        <p:nvCxnSpPr>
          <p:cNvPr id="13" name="Google Shape;13;p1"/>
          <p:cNvCxnSpPr/>
          <p:nvPr/>
        </p:nvCxnSpPr>
        <p:spPr>
          <a:xfrm>
            <a:off x="0" y="6477000"/>
            <a:ext cx="9144000" cy="0"/>
          </a:xfrm>
          <a:prstGeom prst="straightConnector1">
            <a:avLst/>
          </a:prstGeom>
          <a:noFill/>
          <a:ln cap="flat" cmpd="sng" w="19050">
            <a:solidFill>
              <a:srgbClr val="316594"/>
            </a:solidFill>
            <a:prstDash val="solid"/>
            <a:round/>
            <a:headEnd len="sm" w="sm" type="none"/>
            <a:tailEnd len="sm" w="sm" type="none"/>
          </a:ln>
        </p:spPr>
      </p:cxnSp>
      <p:cxnSp>
        <p:nvCxnSpPr>
          <p:cNvPr id="14" name="Google Shape;14;p1"/>
          <p:cNvCxnSpPr/>
          <p:nvPr/>
        </p:nvCxnSpPr>
        <p:spPr>
          <a:xfrm>
            <a:off x="0" y="6553200"/>
            <a:ext cx="9144000" cy="0"/>
          </a:xfrm>
          <a:prstGeom prst="straightConnector1">
            <a:avLst/>
          </a:prstGeom>
          <a:noFill/>
          <a:ln cap="flat" cmpd="sng" w="19050">
            <a:solidFill>
              <a:srgbClr val="B2B2B2"/>
            </a:solidFill>
            <a:prstDash val="solid"/>
            <a:round/>
            <a:headEnd len="sm" w="sm" type="none"/>
            <a:tailEnd len="sm" w="sm" type="none"/>
          </a:ln>
        </p:spPr>
      </p:cxnSp>
      <p:sp>
        <p:nvSpPr>
          <p:cNvPr id="15" name="Google Shape;15;p1"/>
          <p:cNvSpPr txBox="1"/>
          <p:nvPr>
            <p:ph idx="12" type="sldNum"/>
          </p:nvPr>
        </p:nvSpPr>
        <p:spPr>
          <a:xfrm>
            <a:off x="8534400" y="6629400"/>
            <a:ext cx="609600"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100" u="none" cap="none" strike="noStrike">
                <a:solidFill>
                  <a:srgbClr val="2A4B7E"/>
                </a:solidFill>
                <a:latin typeface="Calibri"/>
                <a:ea typeface="Calibri"/>
                <a:cs typeface="Calibri"/>
                <a:sym typeface="Calibri"/>
              </a:defRPr>
            </a:lvl1pPr>
            <a:lvl2pPr indent="0" lvl="1" marL="0" marR="0" rtl="0" algn="r">
              <a:spcBef>
                <a:spcPts val="0"/>
              </a:spcBef>
              <a:spcAft>
                <a:spcPts val="0"/>
              </a:spcAft>
              <a:buNone/>
              <a:defRPr b="0" i="0" sz="1100" u="none" cap="none" strike="noStrike">
                <a:solidFill>
                  <a:srgbClr val="2A4B7E"/>
                </a:solidFill>
                <a:latin typeface="Calibri"/>
                <a:ea typeface="Calibri"/>
                <a:cs typeface="Calibri"/>
                <a:sym typeface="Calibri"/>
              </a:defRPr>
            </a:lvl2pPr>
            <a:lvl3pPr indent="0" lvl="2" marL="0" marR="0" rtl="0" algn="r">
              <a:spcBef>
                <a:spcPts val="0"/>
              </a:spcBef>
              <a:spcAft>
                <a:spcPts val="0"/>
              </a:spcAft>
              <a:buNone/>
              <a:defRPr b="0" i="0" sz="1100" u="none" cap="none" strike="noStrike">
                <a:solidFill>
                  <a:srgbClr val="2A4B7E"/>
                </a:solidFill>
                <a:latin typeface="Calibri"/>
                <a:ea typeface="Calibri"/>
                <a:cs typeface="Calibri"/>
                <a:sym typeface="Calibri"/>
              </a:defRPr>
            </a:lvl3pPr>
            <a:lvl4pPr indent="0" lvl="3" marL="0" marR="0" rtl="0" algn="r">
              <a:spcBef>
                <a:spcPts val="0"/>
              </a:spcBef>
              <a:spcAft>
                <a:spcPts val="0"/>
              </a:spcAft>
              <a:buNone/>
              <a:defRPr b="0" i="0" sz="1100" u="none" cap="none" strike="noStrike">
                <a:solidFill>
                  <a:srgbClr val="2A4B7E"/>
                </a:solidFill>
                <a:latin typeface="Calibri"/>
                <a:ea typeface="Calibri"/>
                <a:cs typeface="Calibri"/>
                <a:sym typeface="Calibri"/>
              </a:defRPr>
            </a:lvl4pPr>
            <a:lvl5pPr indent="0" lvl="4" marL="0" marR="0" rtl="0" algn="r">
              <a:spcBef>
                <a:spcPts val="0"/>
              </a:spcBef>
              <a:spcAft>
                <a:spcPts val="0"/>
              </a:spcAft>
              <a:buNone/>
              <a:defRPr b="0" i="0" sz="1100" u="none" cap="none" strike="noStrike">
                <a:solidFill>
                  <a:srgbClr val="2A4B7E"/>
                </a:solidFill>
                <a:latin typeface="Calibri"/>
                <a:ea typeface="Calibri"/>
                <a:cs typeface="Calibri"/>
                <a:sym typeface="Calibri"/>
              </a:defRPr>
            </a:lvl5pPr>
            <a:lvl6pPr indent="0" lvl="5" marL="0" marR="0" rtl="0" algn="r">
              <a:spcBef>
                <a:spcPts val="0"/>
              </a:spcBef>
              <a:spcAft>
                <a:spcPts val="0"/>
              </a:spcAft>
              <a:buNone/>
              <a:defRPr b="0" i="0" sz="1100" u="none" cap="none" strike="noStrike">
                <a:solidFill>
                  <a:srgbClr val="2A4B7E"/>
                </a:solidFill>
                <a:latin typeface="Calibri"/>
                <a:ea typeface="Calibri"/>
                <a:cs typeface="Calibri"/>
                <a:sym typeface="Calibri"/>
              </a:defRPr>
            </a:lvl6pPr>
            <a:lvl7pPr indent="0" lvl="6" marL="0" marR="0" rtl="0" algn="r">
              <a:spcBef>
                <a:spcPts val="0"/>
              </a:spcBef>
              <a:spcAft>
                <a:spcPts val="0"/>
              </a:spcAft>
              <a:buNone/>
              <a:defRPr b="0" i="0" sz="1100" u="none" cap="none" strike="noStrike">
                <a:solidFill>
                  <a:srgbClr val="2A4B7E"/>
                </a:solidFill>
                <a:latin typeface="Calibri"/>
                <a:ea typeface="Calibri"/>
                <a:cs typeface="Calibri"/>
                <a:sym typeface="Calibri"/>
              </a:defRPr>
            </a:lvl7pPr>
            <a:lvl8pPr indent="0" lvl="7" marL="0" marR="0" rtl="0" algn="r">
              <a:spcBef>
                <a:spcPts val="0"/>
              </a:spcBef>
              <a:spcAft>
                <a:spcPts val="0"/>
              </a:spcAft>
              <a:buNone/>
              <a:defRPr b="0" i="0" sz="1100" u="none" cap="none" strike="noStrike">
                <a:solidFill>
                  <a:srgbClr val="2A4B7E"/>
                </a:solidFill>
                <a:latin typeface="Calibri"/>
                <a:ea typeface="Calibri"/>
                <a:cs typeface="Calibri"/>
                <a:sym typeface="Calibri"/>
              </a:defRPr>
            </a:lvl8pPr>
            <a:lvl9pPr indent="0" lvl="8" marL="0" marR="0" rtl="0" algn="r">
              <a:spcBef>
                <a:spcPts val="0"/>
              </a:spcBef>
              <a:spcAft>
                <a:spcPts val="0"/>
              </a:spcAft>
              <a:buNone/>
              <a:defRPr b="0" i="0" sz="1100" u="none" cap="none" strike="noStrike">
                <a:solidFill>
                  <a:srgbClr val="2A4B7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
          <p:cNvSpPr txBox="1"/>
          <p:nvPr/>
        </p:nvSpPr>
        <p:spPr>
          <a:xfrm>
            <a:off x="0" y="6590139"/>
            <a:ext cx="4572000"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900" u="none" cap="none" strike="noStrike">
                <a:solidFill>
                  <a:srgbClr val="2A4B7E"/>
                </a:solidFill>
                <a:latin typeface="Calibri"/>
                <a:ea typeface="Calibri"/>
                <a:cs typeface="Calibri"/>
                <a:sym typeface="Calibri"/>
              </a:rPr>
              <a:t>Jack Suess</a:t>
            </a:r>
            <a:endParaRPr b="0" i="0" sz="900" u="none" cap="none" strike="noStrike">
              <a:solidFill>
                <a:srgbClr val="000000"/>
              </a:solidFill>
              <a:latin typeface="Calibri"/>
              <a:ea typeface="Calibri"/>
              <a:cs typeface="Calibri"/>
              <a:sym typeface="Calibri"/>
            </a:endParaRPr>
          </a:p>
        </p:txBody>
      </p:sp>
      <p:sp>
        <p:nvSpPr>
          <p:cNvPr id="17" name="Google Shape;17;p1"/>
          <p:cNvSpPr txBox="1"/>
          <p:nvPr/>
        </p:nvSpPr>
        <p:spPr>
          <a:xfrm>
            <a:off x="6096022" y="6571654"/>
            <a:ext cx="1037463"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chemeClr val="dk2"/>
                </a:solidFill>
                <a:latin typeface="Calibri"/>
                <a:ea typeface="Calibri"/>
                <a:cs typeface="Calibri"/>
                <a:sym typeface="Calibri"/>
              </a:rPr>
              <a:t>Jack@umbc.edu</a:t>
            </a:r>
            <a:endParaRPr sz="1000">
              <a:solidFill>
                <a:schemeClr val="dk2"/>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 name="Shape 46"/>
        <p:cNvGrpSpPr/>
        <p:nvPr/>
      </p:nvGrpSpPr>
      <p:grpSpPr>
        <a:xfrm>
          <a:off x="0" y="0"/>
          <a:ext cx="0" cy="0"/>
          <a:chOff x="0" y="0"/>
          <a:chExt cx="0" cy="0"/>
        </a:xfrm>
      </p:grpSpPr>
      <p:sp>
        <p:nvSpPr>
          <p:cNvPr id="47" name="Google Shape;47;p7"/>
          <p:cNvSpPr txBox="1"/>
          <p:nvPr>
            <p:ph type="title"/>
          </p:nvPr>
        </p:nvSpPr>
        <p:spPr>
          <a:xfrm>
            <a:off x="457200" y="1028701"/>
            <a:ext cx="8229600" cy="952499"/>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2A4B7E"/>
              </a:buClr>
              <a:buSzPts val="4400"/>
              <a:buFont typeface="Calibri"/>
              <a:buNone/>
              <a:defRPr b="0" i="0" sz="4400" u="none" cap="none" strike="noStrike">
                <a:solidFill>
                  <a:srgbClr val="2A4B7E"/>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7"/>
          <p:cNvSpPr txBox="1"/>
          <p:nvPr>
            <p:ph idx="1" type="body"/>
          </p:nvPr>
        </p:nvSpPr>
        <p:spPr>
          <a:xfrm>
            <a:off x="457200" y="2133600"/>
            <a:ext cx="8229600" cy="3992565"/>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49" name="Google Shape;49;p7"/>
          <p:cNvCxnSpPr/>
          <p:nvPr/>
        </p:nvCxnSpPr>
        <p:spPr>
          <a:xfrm>
            <a:off x="0" y="6324600"/>
            <a:ext cx="9144000" cy="0"/>
          </a:xfrm>
          <a:prstGeom prst="straightConnector1">
            <a:avLst/>
          </a:prstGeom>
          <a:noFill/>
          <a:ln cap="flat" cmpd="sng" w="19050">
            <a:solidFill>
              <a:srgbClr val="FF6B06"/>
            </a:solidFill>
            <a:prstDash val="solid"/>
            <a:round/>
            <a:headEnd len="sm" w="sm" type="none"/>
            <a:tailEnd len="sm" w="sm" type="none"/>
          </a:ln>
        </p:spPr>
      </p:cxnSp>
      <p:cxnSp>
        <p:nvCxnSpPr>
          <p:cNvPr id="50" name="Google Shape;50;p7"/>
          <p:cNvCxnSpPr/>
          <p:nvPr/>
        </p:nvCxnSpPr>
        <p:spPr>
          <a:xfrm>
            <a:off x="0" y="6477000"/>
            <a:ext cx="9144000" cy="0"/>
          </a:xfrm>
          <a:prstGeom prst="straightConnector1">
            <a:avLst/>
          </a:prstGeom>
          <a:noFill/>
          <a:ln cap="flat" cmpd="sng" w="19050">
            <a:solidFill>
              <a:srgbClr val="2A4B7E"/>
            </a:solidFill>
            <a:prstDash val="solid"/>
            <a:round/>
            <a:headEnd len="sm" w="sm" type="none"/>
            <a:tailEnd len="sm" w="sm" type="none"/>
          </a:ln>
        </p:spPr>
      </p:cxnSp>
      <p:cxnSp>
        <p:nvCxnSpPr>
          <p:cNvPr id="51" name="Google Shape;51;p7"/>
          <p:cNvCxnSpPr/>
          <p:nvPr/>
        </p:nvCxnSpPr>
        <p:spPr>
          <a:xfrm>
            <a:off x="0" y="6400800"/>
            <a:ext cx="9144000" cy="0"/>
          </a:xfrm>
          <a:prstGeom prst="straightConnector1">
            <a:avLst/>
          </a:prstGeom>
          <a:noFill/>
          <a:ln cap="flat" cmpd="sng" w="19050">
            <a:solidFill>
              <a:srgbClr val="B2B2B2"/>
            </a:solidFill>
            <a:prstDash val="solid"/>
            <a:round/>
            <a:headEnd len="sm" w="sm" type="none"/>
            <a:tailEnd len="sm" w="sm" type="none"/>
          </a:ln>
        </p:spPr>
      </p:cxnSp>
      <p:sp>
        <p:nvSpPr>
          <p:cNvPr id="52" name="Google Shape;52;p7"/>
          <p:cNvSpPr txBox="1"/>
          <p:nvPr>
            <p:ph idx="12" type="sldNum"/>
          </p:nvPr>
        </p:nvSpPr>
        <p:spPr>
          <a:xfrm>
            <a:off x="8534400" y="6629400"/>
            <a:ext cx="609600" cy="228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100">
                <a:solidFill>
                  <a:srgbClr val="2A4B7E"/>
                </a:solidFill>
                <a:latin typeface="Calibri"/>
                <a:ea typeface="Calibri"/>
                <a:cs typeface="Calibri"/>
                <a:sym typeface="Calibri"/>
              </a:defRPr>
            </a:lvl1pPr>
            <a:lvl2pPr indent="0" lvl="1" marL="0" marR="0" rtl="0" algn="r">
              <a:spcBef>
                <a:spcPts val="0"/>
              </a:spcBef>
              <a:spcAft>
                <a:spcPts val="0"/>
              </a:spcAft>
              <a:buNone/>
              <a:defRPr sz="1100">
                <a:solidFill>
                  <a:srgbClr val="2A4B7E"/>
                </a:solidFill>
                <a:latin typeface="Calibri"/>
                <a:ea typeface="Calibri"/>
                <a:cs typeface="Calibri"/>
                <a:sym typeface="Calibri"/>
              </a:defRPr>
            </a:lvl2pPr>
            <a:lvl3pPr indent="0" lvl="2" marL="0" marR="0" rtl="0" algn="r">
              <a:spcBef>
                <a:spcPts val="0"/>
              </a:spcBef>
              <a:spcAft>
                <a:spcPts val="0"/>
              </a:spcAft>
              <a:buNone/>
              <a:defRPr sz="1100">
                <a:solidFill>
                  <a:srgbClr val="2A4B7E"/>
                </a:solidFill>
                <a:latin typeface="Calibri"/>
                <a:ea typeface="Calibri"/>
                <a:cs typeface="Calibri"/>
                <a:sym typeface="Calibri"/>
              </a:defRPr>
            </a:lvl3pPr>
            <a:lvl4pPr indent="0" lvl="3" marL="0" marR="0" rtl="0" algn="r">
              <a:spcBef>
                <a:spcPts val="0"/>
              </a:spcBef>
              <a:spcAft>
                <a:spcPts val="0"/>
              </a:spcAft>
              <a:buNone/>
              <a:defRPr sz="1100">
                <a:solidFill>
                  <a:srgbClr val="2A4B7E"/>
                </a:solidFill>
                <a:latin typeface="Calibri"/>
                <a:ea typeface="Calibri"/>
                <a:cs typeface="Calibri"/>
                <a:sym typeface="Calibri"/>
              </a:defRPr>
            </a:lvl4pPr>
            <a:lvl5pPr indent="0" lvl="4" marL="0" marR="0" rtl="0" algn="r">
              <a:spcBef>
                <a:spcPts val="0"/>
              </a:spcBef>
              <a:spcAft>
                <a:spcPts val="0"/>
              </a:spcAft>
              <a:buNone/>
              <a:defRPr sz="1100">
                <a:solidFill>
                  <a:srgbClr val="2A4B7E"/>
                </a:solidFill>
                <a:latin typeface="Calibri"/>
                <a:ea typeface="Calibri"/>
                <a:cs typeface="Calibri"/>
                <a:sym typeface="Calibri"/>
              </a:defRPr>
            </a:lvl5pPr>
            <a:lvl6pPr indent="0" lvl="5" marL="0" marR="0" rtl="0" algn="r">
              <a:spcBef>
                <a:spcPts val="0"/>
              </a:spcBef>
              <a:spcAft>
                <a:spcPts val="0"/>
              </a:spcAft>
              <a:buNone/>
              <a:defRPr sz="1100">
                <a:solidFill>
                  <a:srgbClr val="2A4B7E"/>
                </a:solidFill>
                <a:latin typeface="Calibri"/>
                <a:ea typeface="Calibri"/>
                <a:cs typeface="Calibri"/>
                <a:sym typeface="Calibri"/>
              </a:defRPr>
            </a:lvl6pPr>
            <a:lvl7pPr indent="0" lvl="6" marL="0" marR="0" rtl="0" algn="r">
              <a:spcBef>
                <a:spcPts val="0"/>
              </a:spcBef>
              <a:spcAft>
                <a:spcPts val="0"/>
              </a:spcAft>
              <a:buNone/>
              <a:defRPr sz="1100">
                <a:solidFill>
                  <a:srgbClr val="2A4B7E"/>
                </a:solidFill>
                <a:latin typeface="Calibri"/>
                <a:ea typeface="Calibri"/>
                <a:cs typeface="Calibri"/>
                <a:sym typeface="Calibri"/>
              </a:defRPr>
            </a:lvl7pPr>
            <a:lvl8pPr indent="0" lvl="7" marL="0" marR="0" rtl="0" algn="r">
              <a:spcBef>
                <a:spcPts val="0"/>
              </a:spcBef>
              <a:spcAft>
                <a:spcPts val="0"/>
              </a:spcAft>
              <a:buNone/>
              <a:defRPr sz="1100">
                <a:solidFill>
                  <a:srgbClr val="2A4B7E"/>
                </a:solidFill>
                <a:latin typeface="Calibri"/>
                <a:ea typeface="Calibri"/>
                <a:cs typeface="Calibri"/>
                <a:sym typeface="Calibri"/>
              </a:defRPr>
            </a:lvl8pPr>
            <a:lvl9pPr indent="0" lvl="8" marL="0" marR="0" rtl="0" algn="r">
              <a:spcBef>
                <a:spcPts val="0"/>
              </a:spcBef>
              <a:spcAft>
                <a:spcPts val="0"/>
              </a:spcAft>
              <a:buNone/>
              <a:defRPr sz="1100">
                <a:solidFill>
                  <a:srgbClr val="2A4B7E"/>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7"/>
          <p:cNvSpPr txBox="1"/>
          <p:nvPr/>
        </p:nvSpPr>
        <p:spPr>
          <a:xfrm>
            <a:off x="101600" y="6523039"/>
            <a:ext cx="44958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2A4B7E"/>
                </a:solidFill>
                <a:latin typeface="Calibri"/>
                <a:ea typeface="Calibri"/>
                <a:cs typeface="Calibri"/>
                <a:sym typeface="Calibri"/>
              </a:rPr>
              <a:t>Jack</a:t>
            </a:r>
            <a:r>
              <a:rPr lang="en-US" sz="1000">
                <a:solidFill>
                  <a:srgbClr val="2A4B7E"/>
                </a:solidFill>
                <a:latin typeface="Calibri"/>
                <a:ea typeface="Calibri"/>
                <a:cs typeface="Calibri"/>
                <a:sym typeface="Calibri"/>
              </a:rPr>
              <a:t> Suess – Jack@umbc.edu</a:t>
            </a:r>
            <a:endParaRPr sz="1000">
              <a:solidFill>
                <a:srgbClr val="2A4B7E"/>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0" name="Shape 100"/>
        <p:cNvGrpSpPr/>
        <p:nvPr/>
      </p:nvGrpSpPr>
      <p:grpSpPr>
        <a:xfrm>
          <a:off x="0" y="0"/>
          <a:ext cx="0" cy="0"/>
          <a:chOff x="0" y="0"/>
          <a:chExt cx="0" cy="0"/>
        </a:xfrm>
      </p:grpSpPr>
      <p:pic>
        <p:nvPicPr>
          <p:cNvPr descr="RicePP-4" id="101" name="Google Shape;101;p13"/>
          <p:cNvPicPr preferRelativeResize="0"/>
          <p:nvPr/>
        </p:nvPicPr>
        <p:blipFill rotWithShape="1">
          <a:blip r:embed="rId1">
            <a:alphaModFix/>
          </a:blip>
          <a:srcRect b="0" l="0" r="0" t="0"/>
          <a:stretch/>
        </p:blipFill>
        <p:spPr>
          <a:xfrm>
            <a:off x="0" y="0"/>
            <a:ext cx="9145588" cy="6859588"/>
          </a:xfrm>
          <a:prstGeom prst="rect">
            <a:avLst/>
          </a:prstGeom>
          <a:noFill/>
          <a:ln>
            <a:noFill/>
          </a:ln>
        </p:spPr>
      </p:pic>
      <p:sp>
        <p:nvSpPr>
          <p:cNvPr id="102" name="Google Shape;102;p13"/>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3000" u="none" cap="none" strike="noStrike">
                <a:solidFill>
                  <a:schemeClr val="dk2"/>
                </a:solidFill>
                <a:latin typeface="Century Gothic"/>
                <a:ea typeface="Century Gothic"/>
                <a:cs typeface="Century Gothic"/>
                <a:sym typeface="Century Gothic"/>
              </a:defRPr>
            </a:lvl1pPr>
            <a:lvl2pPr lvl="1" marR="0" rtl="0" algn="r">
              <a:spcBef>
                <a:spcPts val="0"/>
              </a:spcBef>
              <a:spcAft>
                <a:spcPts val="0"/>
              </a:spcAft>
              <a:buSzPts val="1400"/>
              <a:buNone/>
              <a:defRPr b="0" i="0" sz="3300" u="none" cap="none" strike="noStrike">
                <a:solidFill>
                  <a:schemeClr val="dk2"/>
                </a:solidFill>
                <a:latin typeface="Arial"/>
                <a:ea typeface="Arial"/>
                <a:cs typeface="Arial"/>
                <a:sym typeface="Arial"/>
              </a:defRPr>
            </a:lvl2pPr>
            <a:lvl3pPr lvl="2" marR="0" rtl="0" algn="r">
              <a:spcBef>
                <a:spcPts val="0"/>
              </a:spcBef>
              <a:spcAft>
                <a:spcPts val="0"/>
              </a:spcAft>
              <a:buSzPts val="1400"/>
              <a:buNone/>
              <a:defRPr b="0" i="0" sz="3300" u="none" cap="none" strike="noStrike">
                <a:solidFill>
                  <a:schemeClr val="dk2"/>
                </a:solidFill>
                <a:latin typeface="Arial"/>
                <a:ea typeface="Arial"/>
                <a:cs typeface="Arial"/>
                <a:sym typeface="Arial"/>
              </a:defRPr>
            </a:lvl3pPr>
            <a:lvl4pPr lvl="3" marR="0" rtl="0" algn="r">
              <a:spcBef>
                <a:spcPts val="0"/>
              </a:spcBef>
              <a:spcAft>
                <a:spcPts val="0"/>
              </a:spcAft>
              <a:buSzPts val="1400"/>
              <a:buNone/>
              <a:defRPr b="0" i="0" sz="3300" u="none" cap="none" strike="noStrike">
                <a:solidFill>
                  <a:schemeClr val="dk2"/>
                </a:solidFill>
                <a:latin typeface="Arial"/>
                <a:ea typeface="Arial"/>
                <a:cs typeface="Arial"/>
                <a:sym typeface="Arial"/>
              </a:defRPr>
            </a:lvl4pPr>
            <a:lvl5pPr lvl="4" marR="0" rtl="0" algn="r">
              <a:spcBef>
                <a:spcPts val="0"/>
              </a:spcBef>
              <a:spcAft>
                <a:spcPts val="0"/>
              </a:spcAft>
              <a:buSzPts val="1400"/>
              <a:buNone/>
              <a:defRPr b="0" i="0" sz="3300" u="none" cap="none" strike="noStrike">
                <a:solidFill>
                  <a:schemeClr val="dk2"/>
                </a:solidFill>
                <a:latin typeface="Arial"/>
                <a:ea typeface="Arial"/>
                <a:cs typeface="Arial"/>
                <a:sym typeface="Arial"/>
              </a:defRPr>
            </a:lvl5pPr>
            <a:lvl6pPr lvl="5" marR="0" rtl="0" algn="r">
              <a:spcBef>
                <a:spcPts val="0"/>
              </a:spcBef>
              <a:spcAft>
                <a:spcPts val="0"/>
              </a:spcAft>
              <a:buSzPts val="1400"/>
              <a:buNone/>
              <a:defRPr b="0" i="0" sz="3300" u="none" cap="none" strike="noStrike">
                <a:solidFill>
                  <a:schemeClr val="dk2"/>
                </a:solidFill>
                <a:latin typeface="Arial"/>
                <a:ea typeface="Arial"/>
                <a:cs typeface="Arial"/>
                <a:sym typeface="Arial"/>
              </a:defRPr>
            </a:lvl6pPr>
            <a:lvl7pPr lvl="6" marR="0" rtl="0" algn="r">
              <a:spcBef>
                <a:spcPts val="0"/>
              </a:spcBef>
              <a:spcAft>
                <a:spcPts val="0"/>
              </a:spcAft>
              <a:buSzPts val="1400"/>
              <a:buNone/>
              <a:defRPr b="0" i="0" sz="3300" u="none" cap="none" strike="noStrike">
                <a:solidFill>
                  <a:schemeClr val="dk2"/>
                </a:solidFill>
                <a:latin typeface="Arial"/>
                <a:ea typeface="Arial"/>
                <a:cs typeface="Arial"/>
                <a:sym typeface="Arial"/>
              </a:defRPr>
            </a:lvl7pPr>
            <a:lvl8pPr lvl="7" marR="0" rtl="0" algn="r">
              <a:spcBef>
                <a:spcPts val="0"/>
              </a:spcBef>
              <a:spcAft>
                <a:spcPts val="0"/>
              </a:spcAft>
              <a:buSzPts val="1400"/>
              <a:buNone/>
              <a:defRPr b="0" i="0" sz="3300" u="none" cap="none" strike="noStrike">
                <a:solidFill>
                  <a:schemeClr val="dk2"/>
                </a:solidFill>
                <a:latin typeface="Arial"/>
                <a:ea typeface="Arial"/>
                <a:cs typeface="Arial"/>
                <a:sym typeface="Arial"/>
              </a:defRPr>
            </a:lvl8pPr>
            <a:lvl9pPr lvl="8" marR="0" rtl="0" algn="r">
              <a:spcBef>
                <a:spcPts val="0"/>
              </a:spcBef>
              <a:spcAft>
                <a:spcPts val="0"/>
              </a:spcAft>
              <a:buSzPts val="1400"/>
              <a:buNone/>
              <a:defRPr b="0" i="0" sz="3300" u="none" cap="none" strike="noStrike">
                <a:solidFill>
                  <a:schemeClr val="dk2"/>
                </a:solidFill>
                <a:latin typeface="Arial"/>
                <a:ea typeface="Arial"/>
                <a:cs typeface="Arial"/>
                <a:sym typeface="Arial"/>
              </a:defRPr>
            </a:lvl9pPr>
          </a:lstStyle>
          <a:p/>
        </p:txBody>
      </p:sp>
      <p:sp>
        <p:nvSpPr>
          <p:cNvPr id="103" name="Google Shape;103;p13"/>
          <p:cNvSpPr txBox="1"/>
          <p:nvPr>
            <p:ph idx="1" type="body"/>
          </p:nvPr>
        </p:nvSpPr>
        <p:spPr>
          <a:xfrm>
            <a:off x="381000" y="1143000"/>
            <a:ext cx="8305800" cy="5029200"/>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Century Gothic"/>
              <a:buChar char="•"/>
              <a:defRPr b="0" i="0" sz="2400" u="none" cap="none" strike="noStrike">
                <a:solidFill>
                  <a:schemeClr val="dk1"/>
                </a:solidFill>
                <a:latin typeface="Century Gothic"/>
                <a:ea typeface="Century Gothic"/>
                <a:cs typeface="Century Gothic"/>
                <a:sym typeface="Century Gothic"/>
              </a:defRPr>
            </a:lvl1pPr>
            <a:lvl2pPr indent="-361950" lvl="1" marL="914400" marR="0" rtl="0" algn="l">
              <a:spcBef>
                <a:spcPts val="420"/>
              </a:spcBef>
              <a:spcAft>
                <a:spcPts val="0"/>
              </a:spcAft>
              <a:buClr>
                <a:schemeClr val="dk1"/>
              </a:buClr>
              <a:buSzPts val="2100"/>
              <a:buFont typeface="Century Gothic"/>
              <a:buChar char="–"/>
              <a:defRPr b="0" i="0" sz="2100" u="none" cap="none" strike="noStrike">
                <a:solidFill>
                  <a:schemeClr val="dk1"/>
                </a:solidFill>
                <a:latin typeface="Century Gothic"/>
                <a:ea typeface="Century Gothic"/>
                <a:cs typeface="Century Gothic"/>
                <a:sym typeface="Century Gothic"/>
              </a:defRPr>
            </a:lvl2pPr>
            <a:lvl3pPr indent="-342900" lvl="2" marL="1371600" marR="0" rtl="0" algn="l">
              <a:spcBef>
                <a:spcPts val="360"/>
              </a:spcBef>
              <a:spcAft>
                <a:spcPts val="0"/>
              </a:spcAft>
              <a:buClr>
                <a:schemeClr val="dk1"/>
              </a:buClr>
              <a:buSzPts val="1800"/>
              <a:buFont typeface="Century Gothic"/>
              <a:buChar char="•"/>
              <a:defRPr b="0" i="0" sz="1800" u="none" cap="none" strike="noStrike">
                <a:solidFill>
                  <a:schemeClr val="dk1"/>
                </a:solidFill>
                <a:latin typeface="Century Gothic"/>
                <a:ea typeface="Century Gothic"/>
                <a:cs typeface="Century Gothic"/>
                <a:sym typeface="Century Gothic"/>
              </a:defRPr>
            </a:lvl3pPr>
            <a:lvl4pPr indent="-323850" lvl="3" marL="1828800" marR="0" rtl="0" algn="l">
              <a:spcBef>
                <a:spcPts val="300"/>
              </a:spcBef>
              <a:spcAft>
                <a:spcPts val="0"/>
              </a:spcAft>
              <a:buClr>
                <a:schemeClr val="dk1"/>
              </a:buClr>
              <a:buSzPts val="1500"/>
              <a:buFont typeface="Century Gothic"/>
              <a:buChar char="–"/>
              <a:defRPr b="0" i="0" sz="1500" u="none" cap="none" strike="noStrike">
                <a:solidFill>
                  <a:schemeClr val="dk1"/>
                </a:solidFill>
                <a:latin typeface="Century Gothic"/>
                <a:ea typeface="Century Gothic"/>
                <a:cs typeface="Century Gothic"/>
                <a:sym typeface="Century Gothic"/>
              </a:defRPr>
            </a:lvl4pPr>
            <a:lvl5pPr indent="-323850" lvl="4" marL="2286000" marR="0" rtl="0" algn="l">
              <a:spcBef>
                <a:spcPts val="300"/>
              </a:spcBef>
              <a:spcAft>
                <a:spcPts val="0"/>
              </a:spcAft>
              <a:buClr>
                <a:schemeClr val="dk1"/>
              </a:buClr>
              <a:buSzPts val="1500"/>
              <a:buFont typeface="Century Gothic"/>
              <a:buChar char="»"/>
              <a:defRPr b="0" i="0" sz="1500" u="none" cap="none" strike="noStrike">
                <a:solidFill>
                  <a:schemeClr val="dk1"/>
                </a:solidFill>
                <a:latin typeface="Century Gothic"/>
                <a:ea typeface="Century Gothic"/>
                <a:cs typeface="Century Gothic"/>
                <a:sym typeface="Century Gothic"/>
              </a:defRPr>
            </a:lvl5pPr>
            <a:lvl6pPr indent="-323850" lvl="5" marL="2743200" marR="0" rtl="0" algn="l">
              <a:spcBef>
                <a:spcPts val="300"/>
              </a:spcBef>
              <a:spcAft>
                <a:spcPts val="0"/>
              </a:spcAft>
              <a:buClr>
                <a:schemeClr val="dk1"/>
              </a:buClr>
              <a:buSzPts val="1500"/>
              <a:buFont typeface="Century Gothic"/>
              <a:buChar char="»"/>
              <a:defRPr b="0" i="0" sz="1500" u="none" cap="none" strike="noStrike">
                <a:solidFill>
                  <a:schemeClr val="dk1"/>
                </a:solidFill>
                <a:latin typeface="Century Gothic"/>
                <a:ea typeface="Century Gothic"/>
                <a:cs typeface="Century Gothic"/>
                <a:sym typeface="Century Gothic"/>
              </a:defRPr>
            </a:lvl6pPr>
            <a:lvl7pPr indent="-323850" lvl="6" marL="3200400" marR="0" rtl="0" algn="l">
              <a:spcBef>
                <a:spcPts val="300"/>
              </a:spcBef>
              <a:spcAft>
                <a:spcPts val="0"/>
              </a:spcAft>
              <a:buClr>
                <a:schemeClr val="dk1"/>
              </a:buClr>
              <a:buSzPts val="1500"/>
              <a:buFont typeface="Century Gothic"/>
              <a:buChar char="»"/>
              <a:defRPr b="0" i="0" sz="1500" u="none" cap="none" strike="noStrike">
                <a:solidFill>
                  <a:schemeClr val="dk1"/>
                </a:solidFill>
                <a:latin typeface="Century Gothic"/>
                <a:ea typeface="Century Gothic"/>
                <a:cs typeface="Century Gothic"/>
                <a:sym typeface="Century Gothic"/>
              </a:defRPr>
            </a:lvl7pPr>
            <a:lvl8pPr indent="-323850" lvl="7" marL="3657600" marR="0" rtl="0" algn="l">
              <a:spcBef>
                <a:spcPts val="300"/>
              </a:spcBef>
              <a:spcAft>
                <a:spcPts val="0"/>
              </a:spcAft>
              <a:buClr>
                <a:schemeClr val="dk1"/>
              </a:buClr>
              <a:buSzPts val="1500"/>
              <a:buFont typeface="Century Gothic"/>
              <a:buChar char="»"/>
              <a:defRPr b="0" i="0" sz="1500" u="none" cap="none" strike="noStrike">
                <a:solidFill>
                  <a:schemeClr val="dk1"/>
                </a:solidFill>
                <a:latin typeface="Century Gothic"/>
                <a:ea typeface="Century Gothic"/>
                <a:cs typeface="Century Gothic"/>
                <a:sym typeface="Century Gothic"/>
              </a:defRPr>
            </a:lvl8pPr>
            <a:lvl9pPr indent="-323850" lvl="8" marL="4114800" marR="0" rtl="0" algn="l">
              <a:spcBef>
                <a:spcPts val="300"/>
              </a:spcBef>
              <a:spcAft>
                <a:spcPts val="0"/>
              </a:spcAft>
              <a:buClr>
                <a:schemeClr val="dk1"/>
              </a:buClr>
              <a:buSzPts val="1500"/>
              <a:buFont typeface="Century Gothic"/>
              <a:buChar char="»"/>
              <a:defRPr b="0" i="0" sz="1500" u="none" cap="none" strike="noStrike">
                <a:solidFill>
                  <a:schemeClr val="dk1"/>
                </a:solidFill>
                <a:latin typeface="Century Gothic"/>
                <a:ea typeface="Century Gothic"/>
                <a:cs typeface="Century Gothic"/>
                <a:sym typeface="Century Gothic"/>
              </a:defRPr>
            </a:lvl9pPr>
          </a:lstStyle>
          <a:p/>
        </p:txBody>
      </p:sp>
      <p:sp>
        <p:nvSpPr>
          <p:cNvPr id="104" name="Google Shape;104;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05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5" name="Google Shape;105;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05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6" name="Google Shape;106;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050" u="none" cap="none" strike="noStrike">
                <a:solidFill>
                  <a:schemeClr val="dk1"/>
                </a:solidFill>
                <a:latin typeface="Century Gothic"/>
                <a:ea typeface="Century Gothic"/>
                <a:cs typeface="Century Gothic"/>
                <a:sym typeface="Century Gothic"/>
              </a:defRPr>
            </a:lvl1pPr>
            <a:lvl2pPr indent="0" lvl="1" marL="0" marR="0" rtl="0" algn="r">
              <a:spcBef>
                <a:spcPts val="0"/>
              </a:spcBef>
              <a:buNone/>
              <a:defRPr b="0" i="0" sz="1050" u="none" cap="none" strike="noStrike">
                <a:solidFill>
                  <a:schemeClr val="dk1"/>
                </a:solidFill>
                <a:latin typeface="Century Gothic"/>
                <a:ea typeface="Century Gothic"/>
                <a:cs typeface="Century Gothic"/>
                <a:sym typeface="Century Gothic"/>
              </a:defRPr>
            </a:lvl2pPr>
            <a:lvl3pPr indent="0" lvl="2" marL="0" marR="0" rtl="0" algn="r">
              <a:spcBef>
                <a:spcPts val="0"/>
              </a:spcBef>
              <a:buNone/>
              <a:defRPr b="0" i="0" sz="1050" u="none" cap="none" strike="noStrike">
                <a:solidFill>
                  <a:schemeClr val="dk1"/>
                </a:solidFill>
                <a:latin typeface="Century Gothic"/>
                <a:ea typeface="Century Gothic"/>
                <a:cs typeface="Century Gothic"/>
                <a:sym typeface="Century Gothic"/>
              </a:defRPr>
            </a:lvl3pPr>
            <a:lvl4pPr indent="0" lvl="3" marL="0" marR="0" rtl="0" algn="r">
              <a:spcBef>
                <a:spcPts val="0"/>
              </a:spcBef>
              <a:buNone/>
              <a:defRPr b="0" i="0" sz="1050" u="none" cap="none" strike="noStrike">
                <a:solidFill>
                  <a:schemeClr val="dk1"/>
                </a:solidFill>
                <a:latin typeface="Century Gothic"/>
                <a:ea typeface="Century Gothic"/>
                <a:cs typeface="Century Gothic"/>
                <a:sym typeface="Century Gothic"/>
              </a:defRPr>
            </a:lvl4pPr>
            <a:lvl5pPr indent="0" lvl="4" marL="0" marR="0" rtl="0" algn="r">
              <a:spcBef>
                <a:spcPts val="0"/>
              </a:spcBef>
              <a:buNone/>
              <a:defRPr b="0" i="0" sz="1050" u="none" cap="none" strike="noStrike">
                <a:solidFill>
                  <a:schemeClr val="dk1"/>
                </a:solidFill>
                <a:latin typeface="Century Gothic"/>
                <a:ea typeface="Century Gothic"/>
                <a:cs typeface="Century Gothic"/>
                <a:sym typeface="Century Gothic"/>
              </a:defRPr>
            </a:lvl5pPr>
            <a:lvl6pPr indent="0" lvl="5" marL="0" marR="0" rtl="0" algn="r">
              <a:spcBef>
                <a:spcPts val="0"/>
              </a:spcBef>
              <a:buNone/>
              <a:defRPr b="0" i="0" sz="1050" u="none" cap="none" strike="noStrike">
                <a:solidFill>
                  <a:schemeClr val="dk1"/>
                </a:solidFill>
                <a:latin typeface="Century Gothic"/>
                <a:ea typeface="Century Gothic"/>
                <a:cs typeface="Century Gothic"/>
                <a:sym typeface="Century Gothic"/>
              </a:defRPr>
            </a:lvl6pPr>
            <a:lvl7pPr indent="0" lvl="6" marL="0" marR="0" rtl="0" algn="r">
              <a:spcBef>
                <a:spcPts val="0"/>
              </a:spcBef>
              <a:buNone/>
              <a:defRPr b="0" i="0" sz="1050" u="none" cap="none" strike="noStrike">
                <a:solidFill>
                  <a:schemeClr val="dk1"/>
                </a:solidFill>
                <a:latin typeface="Century Gothic"/>
                <a:ea typeface="Century Gothic"/>
                <a:cs typeface="Century Gothic"/>
                <a:sym typeface="Century Gothic"/>
              </a:defRPr>
            </a:lvl7pPr>
            <a:lvl8pPr indent="0" lvl="7" marL="0" marR="0" rtl="0" algn="r">
              <a:spcBef>
                <a:spcPts val="0"/>
              </a:spcBef>
              <a:buNone/>
              <a:defRPr b="0" i="0" sz="1050" u="none" cap="none" strike="noStrike">
                <a:solidFill>
                  <a:schemeClr val="dk1"/>
                </a:solidFill>
                <a:latin typeface="Century Gothic"/>
                <a:ea typeface="Century Gothic"/>
                <a:cs typeface="Century Gothic"/>
                <a:sym typeface="Century Gothic"/>
              </a:defRPr>
            </a:lvl8pPr>
            <a:lvl9pPr indent="0" lvl="8" marL="0" marR="0" rtl="0" algn="r">
              <a:spcBef>
                <a:spcPts val="0"/>
              </a:spcBef>
              <a:buNone/>
              <a:defRPr b="0" i="0" sz="105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5.jpg"/><Relationship Id="rId6" Type="http://schemas.openxmlformats.org/officeDocument/2006/relationships/image" Target="../media/image4.png"/><Relationship Id="rId7" Type="http://schemas.openxmlformats.org/officeDocument/2006/relationships/image" Target="../media/image36.png"/></Relationships>
</file>

<file path=ppt/slides/_rels/slide1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3.png"/><Relationship Id="rId13" Type="http://schemas.openxmlformats.org/officeDocument/2006/relationships/image" Target="../media/image10.png"/><Relationship Id="rId12" Type="http://schemas.openxmlformats.org/officeDocument/2006/relationships/image" Target="../media/image2.png"/><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7.png"/><Relationship Id="rId1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8.png"/><Relationship Id="rId9"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3.png"/><Relationship Id="rId5"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5.png"/><Relationship Id="rId5" Type="http://schemas.openxmlformats.org/officeDocument/2006/relationships/hyperlink" Target="https://net.educause.edu/ir/library/pdf/eli3035.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descr="z Lego_Color_Bricks.jpg" id="183" name="Google Shape;183;p27"/>
          <p:cNvPicPr preferRelativeResize="0"/>
          <p:nvPr/>
        </p:nvPicPr>
        <p:blipFill rotWithShape="1">
          <a:blip r:embed="rId3">
            <a:alphaModFix/>
          </a:blip>
          <a:srcRect b="7593" l="10802" r="0" t="17407"/>
          <a:stretch/>
        </p:blipFill>
        <p:spPr>
          <a:xfrm>
            <a:off x="0" y="0"/>
            <a:ext cx="9144000" cy="6858000"/>
          </a:xfrm>
          <a:prstGeom prst="rect">
            <a:avLst/>
          </a:prstGeom>
          <a:noFill/>
          <a:ln>
            <a:noFill/>
          </a:ln>
        </p:spPr>
      </p:pic>
      <p:sp>
        <p:nvSpPr>
          <p:cNvPr id="184" name="Google Shape;184;p27"/>
          <p:cNvSpPr txBox="1"/>
          <p:nvPr>
            <p:ph type="ctrTitle"/>
          </p:nvPr>
        </p:nvSpPr>
        <p:spPr>
          <a:xfrm>
            <a:off x="533400" y="914400"/>
            <a:ext cx="8153400" cy="2743200"/>
          </a:xfrm>
          <a:prstGeom prst="rect">
            <a:avLst/>
          </a:prstGeom>
          <a:solidFill>
            <a:srgbClr val="17365D">
              <a:alpha val="73725"/>
            </a:srgbClr>
          </a:solidFill>
          <a:ln cap="flat" cmpd="sng" w="9525">
            <a:solidFill>
              <a:schemeClr val="dk1"/>
            </a:solidFill>
            <a:prstDash val="solid"/>
            <a:round/>
            <a:headEnd len="sm" w="sm" type="none"/>
            <a:tailEnd len="sm" w="sm" type="none"/>
          </a:ln>
          <a:effectLst>
            <a:outerShdw blurRad="63500" rotWithShape="0" algn="ctr" dir="2700000" dist="38099">
              <a:schemeClr val="lt2">
                <a:alpha val="74901"/>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4800" u="none" cap="none" strike="noStrike">
                <a:solidFill>
                  <a:schemeClr val="lt1"/>
                </a:solidFill>
                <a:latin typeface="Calibri"/>
                <a:ea typeface="Calibri"/>
                <a:cs typeface="Calibri"/>
                <a:sym typeface="Calibri"/>
              </a:rPr>
              <a:t>Building the Foundation For</a:t>
            </a:r>
            <a:br>
              <a:rPr b="1" i="1" lang="en-US" sz="4800" u="none" cap="none" strike="noStrike">
                <a:solidFill>
                  <a:schemeClr val="lt1"/>
                </a:solidFill>
                <a:latin typeface="Calibri"/>
                <a:ea typeface="Calibri"/>
                <a:cs typeface="Calibri"/>
                <a:sym typeface="Calibri"/>
              </a:rPr>
            </a:br>
            <a:r>
              <a:rPr b="1" i="1" lang="en-US" sz="4800" u="none" cap="none" strike="noStrike">
                <a:solidFill>
                  <a:schemeClr val="lt1"/>
                </a:solidFill>
                <a:latin typeface="Calibri"/>
                <a:ea typeface="Calibri"/>
                <a:cs typeface="Calibri"/>
                <a:sym typeface="Calibri"/>
              </a:rPr>
              <a:t>Next Generation Digital Learning Environment</a:t>
            </a:r>
            <a:endParaRPr b="0" i="0" sz="4800" u="none" cap="none" strike="noStrike">
              <a:solidFill>
                <a:schemeClr val="lt1"/>
              </a:solidFill>
              <a:latin typeface="Calibri"/>
              <a:ea typeface="Calibri"/>
              <a:cs typeface="Calibri"/>
              <a:sym typeface="Calibri"/>
            </a:endParaRPr>
          </a:p>
        </p:txBody>
      </p:sp>
      <p:sp>
        <p:nvSpPr>
          <p:cNvPr id="185" name="Google Shape;185;p27"/>
          <p:cNvSpPr txBox="1"/>
          <p:nvPr>
            <p:ph idx="1" type="subTitle"/>
          </p:nvPr>
        </p:nvSpPr>
        <p:spPr>
          <a:xfrm>
            <a:off x="3276600" y="4191000"/>
            <a:ext cx="2743200" cy="1600200"/>
          </a:xfrm>
          <a:prstGeom prst="rect">
            <a:avLst/>
          </a:prstGeom>
          <a:solidFill>
            <a:srgbClr val="17365D">
              <a:alpha val="73725"/>
            </a:srgbClr>
          </a:solid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Clr>
                <a:srgbClr val="FFFFFF"/>
              </a:buClr>
              <a:buSzPts val="2400"/>
              <a:buFont typeface="Arial"/>
              <a:buNone/>
            </a:pPr>
            <a:r>
              <a:rPr b="0" i="0" lang="en-US" sz="2400" u="none" cap="none" strike="noStrike">
                <a:solidFill>
                  <a:srgbClr val="FFFFFF"/>
                </a:solidFill>
                <a:latin typeface="Calibri"/>
                <a:ea typeface="Calibri"/>
                <a:cs typeface="Calibri"/>
                <a:sym typeface="Calibri"/>
              </a:rPr>
              <a:t>Jack Suess</a:t>
            </a:r>
            <a:endParaRPr b="0" i="0" sz="2400" u="none" cap="none" strike="noStrike">
              <a:solidFill>
                <a:srgbClr val="FFFFFF"/>
              </a:solidFill>
              <a:latin typeface="Calibri"/>
              <a:ea typeface="Calibri"/>
              <a:cs typeface="Calibri"/>
              <a:sym typeface="Calibri"/>
            </a:endParaRPr>
          </a:p>
          <a:p>
            <a:pPr indent="0" lvl="0" marL="0" marR="0" rtl="0" algn="ctr">
              <a:lnSpc>
                <a:spcPct val="85000"/>
              </a:lnSpc>
              <a:spcBef>
                <a:spcPts val="280"/>
              </a:spcBef>
              <a:spcAft>
                <a:spcPts val="0"/>
              </a:spcAft>
              <a:buClr>
                <a:srgbClr val="FFFFFF"/>
              </a:buClr>
              <a:buSzPts val="1400"/>
              <a:buFont typeface="Arial"/>
              <a:buNone/>
            </a:pPr>
            <a:r>
              <a:rPr b="0" i="0" lang="en-US" sz="1400" u="none" cap="none" strike="noStrike">
                <a:solidFill>
                  <a:srgbClr val="FFFFFF"/>
                </a:solidFill>
                <a:latin typeface="Calibri"/>
                <a:ea typeface="Calibri"/>
                <a:cs typeface="Calibri"/>
                <a:sym typeface="Calibri"/>
              </a:rPr>
              <a:t>VP of IT</a:t>
            </a:r>
            <a:endParaRPr/>
          </a:p>
          <a:p>
            <a:pPr indent="0" lvl="0" marL="0" marR="0" rtl="0" algn="ctr">
              <a:lnSpc>
                <a:spcPct val="85000"/>
              </a:lnSpc>
              <a:spcBef>
                <a:spcPts val="280"/>
              </a:spcBef>
              <a:spcAft>
                <a:spcPts val="0"/>
              </a:spcAft>
              <a:buClr>
                <a:srgbClr val="FFFFFF"/>
              </a:buClr>
              <a:buSzPts val="1400"/>
              <a:buFont typeface="Arial"/>
              <a:buNone/>
            </a:pPr>
            <a:r>
              <a:rPr b="0" i="0" lang="en-US" sz="1400" u="none" cap="none" strike="noStrike">
                <a:solidFill>
                  <a:srgbClr val="FFFFFF"/>
                </a:solidFill>
                <a:latin typeface="Calibri"/>
                <a:ea typeface="Calibri"/>
                <a:cs typeface="Calibri"/>
                <a:sym typeface="Calibri"/>
              </a:rPr>
              <a:t>UMBC</a:t>
            </a:r>
            <a:endParaRPr/>
          </a:p>
          <a:p>
            <a:pPr indent="0" lvl="0" marL="0" marR="0" rtl="0" algn="ctr">
              <a:lnSpc>
                <a:spcPct val="85000"/>
              </a:lnSpc>
              <a:spcBef>
                <a:spcPts val="280"/>
              </a:spcBef>
              <a:spcAft>
                <a:spcPts val="0"/>
              </a:spcAft>
              <a:buClr>
                <a:srgbClr val="FFFFFF"/>
              </a:buClr>
              <a:buSzPts val="1400"/>
              <a:buFont typeface="Arial"/>
              <a:buNone/>
            </a:pPr>
            <a:r>
              <a:rPr b="0" i="0" lang="en-US" sz="1400" u="none" cap="none" strike="noStrike">
                <a:solidFill>
                  <a:srgbClr val="FFFFFF"/>
                </a:solidFill>
                <a:latin typeface="Calibri"/>
                <a:ea typeface="Calibri"/>
                <a:cs typeface="Calibri"/>
                <a:sym typeface="Calibri"/>
              </a:rPr>
              <a:t>jack@umbc.edu</a:t>
            </a:r>
            <a:endParaRPr b="0" i="0" sz="1400" u="none" cap="none" strike="noStrike">
              <a:solidFill>
                <a:srgbClr val="FFFFFF"/>
              </a:solidFill>
              <a:latin typeface="Calibri"/>
              <a:ea typeface="Calibri"/>
              <a:cs typeface="Calibri"/>
              <a:sym typeface="Calibri"/>
            </a:endParaRPr>
          </a:p>
          <a:p>
            <a:pPr indent="0" lvl="0" marL="0" marR="0" rtl="0" algn="ctr">
              <a:lnSpc>
                <a:spcPct val="85000"/>
              </a:lnSpc>
              <a:spcBef>
                <a:spcPts val="280"/>
              </a:spcBef>
              <a:spcAft>
                <a:spcPts val="0"/>
              </a:spcAft>
              <a:buClr>
                <a:srgbClr val="888888"/>
              </a:buClr>
              <a:buSzPts val="1400"/>
              <a:buFont typeface="Arial"/>
              <a:buNone/>
            </a:pPr>
            <a:r>
              <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6"/>
          <p:cNvSpPr txBox="1"/>
          <p:nvPr>
            <p:ph type="ctrTitle"/>
          </p:nvPr>
        </p:nvSpPr>
        <p:spPr>
          <a:xfrm>
            <a:off x="685800" y="2130484"/>
            <a:ext cx="77724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Learning Record Store</a:t>
            </a:r>
            <a:endParaRPr/>
          </a:p>
        </p:txBody>
      </p:sp>
      <p:sp>
        <p:nvSpPr>
          <p:cNvPr id="261" name="Google Shape;261;p36"/>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640"/>
              </a:spcBef>
              <a:spcAft>
                <a:spcPts val="0"/>
              </a:spcAft>
              <a:buNone/>
            </a:pPr>
            <a:r>
              <a:rPr lang="en-US"/>
              <a:t>Student Analytics Hub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7"/>
          <p:cNvSpPr txBox="1"/>
          <p:nvPr>
            <p:ph type="title"/>
          </p:nvPr>
        </p:nvSpPr>
        <p:spPr>
          <a:xfrm>
            <a:off x="1085500" y="318200"/>
            <a:ext cx="7601400" cy="627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US">
                <a:solidFill>
                  <a:srgbClr val="1B5DAD"/>
                </a:solidFill>
                <a:latin typeface="Arial"/>
                <a:ea typeface="Arial"/>
                <a:cs typeface="Arial"/>
                <a:sym typeface="Arial"/>
              </a:rPr>
              <a:t>Ingesting Streaming Campus Activity Data</a:t>
            </a:r>
            <a:endParaRPr sz="1100"/>
          </a:p>
        </p:txBody>
      </p:sp>
      <p:pic>
        <p:nvPicPr>
          <p:cNvPr id="267" name="Google Shape;267;p37"/>
          <p:cNvPicPr preferRelativeResize="0"/>
          <p:nvPr/>
        </p:nvPicPr>
        <p:blipFill>
          <a:blip r:embed="rId3">
            <a:alphaModFix/>
          </a:blip>
          <a:stretch>
            <a:fillRect/>
          </a:stretch>
        </p:blipFill>
        <p:spPr>
          <a:xfrm>
            <a:off x="517825" y="243467"/>
            <a:ext cx="441276" cy="679501"/>
          </a:xfrm>
          <a:prstGeom prst="rect">
            <a:avLst/>
          </a:prstGeom>
          <a:noFill/>
          <a:ln>
            <a:noFill/>
          </a:ln>
        </p:spPr>
      </p:pic>
      <p:pic>
        <p:nvPicPr>
          <p:cNvPr id="268" name="Google Shape;268;p37"/>
          <p:cNvPicPr preferRelativeResize="0"/>
          <p:nvPr/>
        </p:nvPicPr>
        <p:blipFill>
          <a:blip r:embed="rId4">
            <a:alphaModFix/>
          </a:blip>
          <a:stretch>
            <a:fillRect/>
          </a:stretch>
        </p:blipFill>
        <p:spPr>
          <a:xfrm>
            <a:off x="213025" y="1418500"/>
            <a:ext cx="953626" cy="953626"/>
          </a:xfrm>
          <a:prstGeom prst="rect">
            <a:avLst/>
          </a:prstGeom>
          <a:noFill/>
          <a:ln>
            <a:noFill/>
          </a:ln>
        </p:spPr>
      </p:pic>
      <p:pic>
        <p:nvPicPr>
          <p:cNvPr id="269" name="Google Shape;269;p37"/>
          <p:cNvPicPr preferRelativeResize="0"/>
          <p:nvPr/>
        </p:nvPicPr>
        <p:blipFill>
          <a:blip r:embed="rId5">
            <a:alphaModFix/>
          </a:blip>
          <a:stretch>
            <a:fillRect/>
          </a:stretch>
        </p:blipFill>
        <p:spPr>
          <a:xfrm>
            <a:off x="2696513" y="1429367"/>
            <a:ext cx="1937275" cy="1089725"/>
          </a:xfrm>
          <a:prstGeom prst="rect">
            <a:avLst/>
          </a:prstGeom>
          <a:noFill/>
          <a:ln>
            <a:noFill/>
          </a:ln>
        </p:spPr>
      </p:pic>
      <p:pic>
        <p:nvPicPr>
          <p:cNvPr id="270" name="Google Shape;270;p37"/>
          <p:cNvPicPr preferRelativeResize="0"/>
          <p:nvPr/>
        </p:nvPicPr>
        <p:blipFill>
          <a:blip r:embed="rId6">
            <a:alphaModFix/>
          </a:blip>
          <a:stretch>
            <a:fillRect/>
          </a:stretch>
        </p:blipFill>
        <p:spPr>
          <a:xfrm>
            <a:off x="6011250" y="1633500"/>
            <a:ext cx="1023725" cy="767800"/>
          </a:xfrm>
          <a:prstGeom prst="rect">
            <a:avLst/>
          </a:prstGeom>
          <a:noFill/>
          <a:ln>
            <a:noFill/>
          </a:ln>
        </p:spPr>
      </p:pic>
      <p:sp>
        <p:nvSpPr>
          <p:cNvPr id="271" name="Google Shape;271;p37"/>
          <p:cNvSpPr/>
          <p:nvPr/>
        </p:nvSpPr>
        <p:spPr>
          <a:xfrm>
            <a:off x="658975" y="2433900"/>
            <a:ext cx="2044800" cy="7059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txBox="1"/>
          <p:nvPr/>
        </p:nvSpPr>
        <p:spPr>
          <a:xfrm>
            <a:off x="709700" y="2372700"/>
            <a:ext cx="1994100" cy="8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“Student 123 declared major X”</a:t>
            </a:r>
            <a:endParaRPr/>
          </a:p>
        </p:txBody>
      </p:sp>
      <p:sp>
        <p:nvSpPr>
          <p:cNvPr id="273" name="Google Shape;273;p37"/>
          <p:cNvSpPr/>
          <p:nvPr/>
        </p:nvSpPr>
        <p:spPr>
          <a:xfrm>
            <a:off x="3494175" y="2535500"/>
            <a:ext cx="2210100" cy="33348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7"/>
          <p:cNvSpPr txBox="1"/>
          <p:nvPr/>
        </p:nvSpPr>
        <p:spPr>
          <a:xfrm>
            <a:off x="3544900" y="2575900"/>
            <a:ext cx="2210100" cy="3135900"/>
          </a:xfrm>
          <a:prstGeom prst="rect">
            <a:avLst/>
          </a:prstGeom>
          <a:noFill/>
          <a:ln>
            <a:noFill/>
          </a:ln>
        </p:spPr>
        <p:txBody>
          <a:bodyPr anchorCtr="0" anchor="t" bIns="91425" lIns="91425" spcFirstLastPara="1" rIns="91425" wrap="square" tIns="91425">
            <a:noAutofit/>
          </a:bodyPr>
          <a:lstStyle/>
          <a:p>
            <a:pPr indent="-203200" lvl="0" marL="228600" rtl="0" algn="l">
              <a:spcBef>
                <a:spcPts val="0"/>
              </a:spcBef>
              <a:spcAft>
                <a:spcPts val="0"/>
              </a:spcAft>
              <a:buSzPts val="1400"/>
              <a:buChar char="●"/>
            </a:pPr>
            <a:r>
              <a:rPr lang="en-US"/>
              <a:t>JMS messages, web services, transaction logs, etc</a:t>
            </a:r>
            <a:endParaRPr/>
          </a:p>
          <a:p>
            <a:pPr indent="-203200" lvl="0" marL="228600" rtl="0" algn="l">
              <a:spcBef>
                <a:spcPts val="0"/>
              </a:spcBef>
              <a:spcAft>
                <a:spcPts val="0"/>
              </a:spcAft>
              <a:buSzPts val="1400"/>
              <a:buChar char="●"/>
            </a:pPr>
            <a:r>
              <a:rPr lang="en-US"/>
              <a:t>Event data enriched and converted to standardized, semi-structured profiles</a:t>
            </a:r>
            <a:endParaRPr/>
          </a:p>
          <a:p>
            <a:pPr indent="-203200" lvl="0" marL="228600" rtl="0" algn="l">
              <a:spcBef>
                <a:spcPts val="0"/>
              </a:spcBef>
              <a:spcAft>
                <a:spcPts val="0"/>
              </a:spcAft>
              <a:buSzPts val="1400"/>
              <a:buChar char="●"/>
            </a:pPr>
            <a:r>
              <a:rPr lang="en-US"/>
              <a:t>Event payloads streamed to AWS S3 data lake</a:t>
            </a:r>
            <a:endParaRPr/>
          </a:p>
        </p:txBody>
      </p:sp>
      <p:sp>
        <p:nvSpPr>
          <p:cNvPr id="275" name="Google Shape;275;p37"/>
          <p:cNvSpPr/>
          <p:nvPr/>
        </p:nvSpPr>
        <p:spPr>
          <a:xfrm>
            <a:off x="6316075" y="2677500"/>
            <a:ext cx="2095500" cy="30567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7"/>
          <p:cNvSpPr txBox="1"/>
          <p:nvPr/>
        </p:nvSpPr>
        <p:spPr>
          <a:xfrm>
            <a:off x="6366800" y="2717900"/>
            <a:ext cx="1994100" cy="2772900"/>
          </a:xfrm>
          <a:prstGeom prst="rect">
            <a:avLst/>
          </a:prstGeom>
          <a:noFill/>
          <a:ln>
            <a:noFill/>
          </a:ln>
        </p:spPr>
        <p:txBody>
          <a:bodyPr anchorCtr="0" anchor="t" bIns="91425" lIns="91425" spcFirstLastPara="1" rIns="91425" wrap="square" tIns="91425">
            <a:noAutofit/>
          </a:bodyPr>
          <a:lstStyle/>
          <a:p>
            <a:pPr indent="-203200" lvl="0" marL="228600" rtl="0" algn="l">
              <a:spcBef>
                <a:spcPts val="0"/>
              </a:spcBef>
              <a:spcAft>
                <a:spcPts val="0"/>
              </a:spcAft>
              <a:buSzPts val="1400"/>
              <a:buChar char="●"/>
            </a:pPr>
            <a:r>
              <a:rPr lang="en-US"/>
              <a:t>Data securely stored in 5MB line- delimited text files</a:t>
            </a:r>
            <a:endParaRPr/>
          </a:p>
          <a:p>
            <a:pPr indent="-203200" lvl="0" marL="228600" rtl="0" algn="l">
              <a:spcBef>
                <a:spcPts val="0"/>
              </a:spcBef>
              <a:spcAft>
                <a:spcPts val="0"/>
              </a:spcAft>
              <a:buSzPts val="1400"/>
              <a:buChar char="●"/>
            </a:pPr>
            <a:r>
              <a:rPr lang="en-US"/>
              <a:t>Organized by profile type (source)</a:t>
            </a:r>
            <a:endParaRPr/>
          </a:p>
          <a:p>
            <a:pPr indent="-203200" lvl="0" marL="228600" rtl="0" algn="l">
              <a:spcBef>
                <a:spcPts val="0"/>
              </a:spcBef>
              <a:spcAft>
                <a:spcPts val="0"/>
              </a:spcAft>
              <a:buSzPts val="1400"/>
              <a:buChar char="●"/>
            </a:pPr>
            <a:r>
              <a:rPr lang="en-US"/>
              <a:t>SNS initiates data load into Snowflake in-memory analytics warehouse</a:t>
            </a:r>
            <a:endParaRPr/>
          </a:p>
        </p:txBody>
      </p:sp>
      <p:cxnSp>
        <p:nvCxnSpPr>
          <p:cNvPr id="277" name="Google Shape;277;p37"/>
          <p:cNvCxnSpPr/>
          <p:nvPr/>
        </p:nvCxnSpPr>
        <p:spPr>
          <a:xfrm>
            <a:off x="2840600" y="2975867"/>
            <a:ext cx="486600" cy="378300"/>
          </a:xfrm>
          <a:prstGeom prst="straightConnector1">
            <a:avLst/>
          </a:prstGeom>
          <a:noFill/>
          <a:ln cap="flat" cmpd="sng" w="28575">
            <a:solidFill>
              <a:schemeClr val="dk2"/>
            </a:solidFill>
            <a:prstDash val="solid"/>
            <a:round/>
            <a:headEnd len="lg" w="lg" type="none"/>
            <a:tailEnd len="lg" w="lg" type="triangle"/>
          </a:ln>
        </p:spPr>
      </p:cxnSp>
      <p:cxnSp>
        <p:nvCxnSpPr>
          <p:cNvPr id="278" name="Google Shape;278;p37"/>
          <p:cNvCxnSpPr/>
          <p:nvPr/>
        </p:nvCxnSpPr>
        <p:spPr>
          <a:xfrm>
            <a:off x="5831250" y="4165500"/>
            <a:ext cx="446400" cy="0"/>
          </a:xfrm>
          <a:prstGeom prst="straightConnector1">
            <a:avLst/>
          </a:prstGeom>
          <a:noFill/>
          <a:ln cap="flat" cmpd="sng" w="28575">
            <a:solidFill>
              <a:schemeClr val="dk2"/>
            </a:solidFill>
            <a:prstDash val="solid"/>
            <a:round/>
            <a:headEnd len="lg" w="lg" type="none"/>
            <a:tailEnd len="lg" w="lg" type="triangle"/>
          </a:ln>
        </p:spPr>
      </p:cxnSp>
      <p:sp>
        <p:nvSpPr>
          <p:cNvPr id="279" name="Google Shape;279;p37"/>
          <p:cNvSpPr txBox="1"/>
          <p:nvPr/>
        </p:nvSpPr>
        <p:spPr>
          <a:xfrm>
            <a:off x="898675" y="3011900"/>
            <a:ext cx="1565400" cy="2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PeopleSoft SIS</a:t>
            </a:r>
            <a:endParaRPr b="1"/>
          </a:p>
        </p:txBody>
      </p:sp>
      <p:sp>
        <p:nvSpPr>
          <p:cNvPr id="280" name="Google Shape;280;p37"/>
          <p:cNvSpPr txBox="1"/>
          <p:nvPr/>
        </p:nvSpPr>
        <p:spPr>
          <a:xfrm>
            <a:off x="3911625" y="5755083"/>
            <a:ext cx="1565400" cy="2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Apache NiFi</a:t>
            </a:r>
            <a:endParaRPr b="1"/>
          </a:p>
        </p:txBody>
      </p:sp>
      <p:sp>
        <p:nvSpPr>
          <p:cNvPr id="281" name="Google Shape;281;p37"/>
          <p:cNvSpPr txBox="1"/>
          <p:nvPr/>
        </p:nvSpPr>
        <p:spPr>
          <a:xfrm>
            <a:off x="6527450" y="5652967"/>
            <a:ext cx="1796400" cy="2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AWS S3 Data Lake</a:t>
            </a:r>
            <a:endParaRPr b="1"/>
          </a:p>
        </p:txBody>
      </p:sp>
      <p:pic>
        <p:nvPicPr>
          <p:cNvPr id="282" name="Google Shape;282;p37"/>
          <p:cNvPicPr preferRelativeResize="0"/>
          <p:nvPr/>
        </p:nvPicPr>
        <p:blipFill>
          <a:blip r:embed="rId7">
            <a:alphaModFix/>
          </a:blip>
          <a:stretch>
            <a:fillRect/>
          </a:stretch>
        </p:blipFill>
        <p:spPr>
          <a:xfrm>
            <a:off x="213025" y="3838899"/>
            <a:ext cx="891802" cy="471000"/>
          </a:xfrm>
          <a:prstGeom prst="rect">
            <a:avLst/>
          </a:prstGeom>
          <a:noFill/>
          <a:ln>
            <a:noFill/>
          </a:ln>
        </p:spPr>
      </p:pic>
      <p:sp>
        <p:nvSpPr>
          <p:cNvPr id="283" name="Google Shape;283;p37"/>
          <p:cNvSpPr/>
          <p:nvPr/>
        </p:nvSpPr>
        <p:spPr>
          <a:xfrm>
            <a:off x="658975" y="4538600"/>
            <a:ext cx="2044800" cy="12717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txBox="1"/>
          <p:nvPr/>
        </p:nvSpPr>
        <p:spPr>
          <a:xfrm>
            <a:off x="709700" y="4477400"/>
            <a:ext cx="1994100" cy="10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“WiFi client ABC dwelled 17 minutes in building 1, floor 2, room X”</a:t>
            </a:r>
            <a:endParaRPr/>
          </a:p>
        </p:txBody>
      </p:sp>
      <p:cxnSp>
        <p:nvCxnSpPr>
          <p:cNvPr id="285" name="Google Shape;285;p37"/>
          <p:cNvCxnSpPr/>
          <p:nvPr/>
        </p:nvCxnSpPr>
        <p:spPr>
          <a:xfrm flipH="1" rot="10800000">
            <a:off x="2810150" y="4815533"/>
            <a:ext cx="486900" cy="338100"/>
          </a:xfrm>
          <a:prstGeom prst="straightConnector1">
            <a:avLst/>
          </a:prstGeom>
          <a:noFill/>
          <a:ln cap="flat" cmpd="sng" w="28575">
            <a:solidFill>
              <a:schemeClr val="dk2"/>
            </a:solidFill>
            <a:prstDash val="solid"/>
            <a:round/>
            <a:headEnd len="lg" w="lg" type="none"/>
            <a:tailEnd len="lg" w="lg" type="triangle"/>
          </a:ln>
        </p:spPr>
      </p:cxnSp>
      <p:sp>
        <p:nvSpPr>
          <p:cNvPr id="286" name="Google Shape;286;p37"/>
          <p:cNvSpPr txBox="1"/>
          <p:nvPr/>
        </p:nvSpPr>
        <p:spPr>
          <a:xfrm>
            <a:off x="898675" y="5726200"/>
            <a:ext cx="1565400" cy="2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Cisco CMX WiFi</a:t>
            </a:r>
            <a:endParaRPr b="1"/>
          </a:p>
        </p:txBody>
      </p:sp>
      <p:sp>
        <p:nvSpPr>
          <p:cNvPr id="287" name="Google Shape;287;p37"/>
          <p:cNvSpPr txBox="1"/>
          <p:nvPr/>
        </p:nvSpPr>
        <p:spPr>
          <a:xfrm rot="2092568">
            <a:off x="2735785" y="3103043"/>
            <a:ext cx="534624" cy="27671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JMS</a:t>
            </a:r>
            <a:endParaRPr sz="1000"/>
          </a:p>
        </p:txBody>
      </p:sp>
      <p:sp>
        <p:nvSpPr>
          <p:cNvPr id="288" name="Google Shape;288;p37"/>
          <p:cNvSpPr txBox="1"/>
          <p:nvPr/>
        </p:nvSpPr>
        <p:spPr>
          <a:xfrm rot="-1919407">
            <a:off x="2635689" y="4989477"/>
            <a:ext cx="835830" cy="27895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REST API</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8"/>
          <p:cNvSpPr txBox="1"/>
          <p:nvPr>
            <p:ph type="title"/>
          </p:nvPr>
        </p:nvSpPr>
        <p:spPr>
          <a:xfrm>
            <a:off x="1085500" y="318200"/>
            <a:ext cx="7601400" cy="627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US">
                <a:solidFill>
                  <a:srgbClr val="1B5DAD"/>
                </a:solidFill>
                <a:latin typeface="Arial"/>
                <a:ea typeface="Arial"/>
                <a:cs typeface="Arial"/>
                <a:sym typeface="Arial"/>
              </a:rPr>
              <a:t>Ingesting Streaming Vendor Event Data</a:t>
            </a:r>
            <a:endParaRPr sz="1100"/>
          </a:p>
        </p:txBody>
      </p:sp>
      <p:pic>
        <p:nvPicPr>
          <p:cNvPr id="294" name="Google Shape;294;p38"/>
          <p:cNvPicPr preferRelativeResize="0"/>
          <p:nvPr/>
        </p:nvPicPr>
        <p:blipFill>
          <a:blip r:embed="rId3">
            <a:alphaModFix/>
          </a:blip>
          <a:stretch>
            <a:fillRect/>
          </a:stretch>
        </p:blipFill>
        <p:spPr>
          <a:xfrm>
            <a:off x="517825" y="243467"/>
            <a:ext cx="441276" cy="679501"/>
          </a:xfrm>
          <a:prstGeom prst="rect">
            <a:avLst/>
          </a:prstGeom>
          <a:noFill/>
          <a:ln>
            <a:noFill/>
          </a:ln>
        </p:spPr>
      </p:pic>
      <p:pic>
        <p:nvPicPr>
          <p:cNvPr id="295" name="Google Shape;295;p38"/>
          <p:cNvPicPr preferRelativeResize="0"/>
          <p:nvPr/>
        </p:nvPicPr>
        <p:blipFill rotWithShape="1">
          <a:blip r:embed="rId4">
            <a:alphaModFix/>
          </a:blip>
          <a:srcRect b="0" l="0" r="0" t="0"/>
          <a:stretch/>
        </p:blipFill>
        <p:spPr>
          <a:xfrm>
            <a:off x="4229808" y="5699717"/>
            <a:ext cx="520204" cy="624244"/>
          </a:xfrm>
          <a:prstGeom prst="rect">
            <a:avLst/>
          </a:prstGeom>
          <a:noFill/>
          <a:ln>
            <a:noFill/>
          </a:ln>
        </p:spPr>
      </p:pic>
      <p:sp>
        <p:nvSpPr>
          <p:cNvPr id="296" name="Google Shape;296;p38"/>
          <p:cNvSpPr txBox="1"/>
          <p:nvPr/>
        </p:nvSpPr>
        <p:spPr>
          <a:xfrm>
            <a:off x="4126479" y="6423536"/>
            <a:ext cx="729900" cy="207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Amazon S3</a:t>
            </a:r>
            <a:endParaRPr sz="2000">
              <a:solidFill>
                <a:srgbClr val="800000"/>
              </a:solidFill>
              <a:latin typeface="Arial"/>
              <a:ea typeface="Arial"/>
              <a:cs typeface="Arial"/>
              <a:sym typeface="Arial"/>
            </a:endParaRPr>
          </a:p>
        </p:txBody>
      </p:sp>
      <p:grpSp>
        <p:nvGrpSpPr>
          <p:cNvPr id="297" name="Google Shape;297;p38"/>
          <p:cNvGrpSpPr/>
          <p:nvPr/>
        </p:nvGrpSpPr>
        <p:grpSpPr>
          <a:xfrm>
            <a:off x="2809665" y="3603115"/>
            <a:ext cx="915585" cy="1237953"/>
            <a:chOff x="3509390" y="2458272"/>
            <a:chExt cx="825000" cy="836624"/>
          </a:xfrm>
        </p:grpSpPr>
        <p:pic>
          <p:nvPicPr>
            <p:cNvPr id="298" name="Google Shape;298;p38"/>
            <p:cNvPicPr preferRelativeResize="0"/>
            <p:nvPr/>
          </p:nvPicPr>
          <p:blipFill rotWithShape="1">
            <a:blip r:embed="rId5">
              <a:alphaModFix/>
            </a:blip>
            <a:srcRect b="0" l="0" r="0" t="0"/>
            <a:stretch/>
          </p:blipFill>
          <p:spPr>
            <a:xfrm>
              <a:off x="3649503" y="2458272"/>
              <a:ext cx="544781" cy="653737"/>
            </a:xfrm>
            <a:prstGeom prst="rect">
              <a:avLst/>
            </a:prstGeom>
            <a:noFill/>
            <a:ln>
              <a:noFill/>
            </a:ln>
          </p:spPr>
        </p:pic>
        <p:sp>
          <p:nvSpPr>
            <p:cNvPr id="299" name="Google Shape;299;p38"/>
            <p:cNvSpPr txBox="1"/>
            <p:nvPr/>
          </p:nvSpPr>
          <p:spPr>
            <a:xfrm>
              <a:off x="3509390" y="3139196"/>
              <a:ext cx="8250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AWS</a:t>
              </a:r>
              <a:endParaRPr sz="2000">
                <a:solidFill>
                  <a:srgbClr val="800000"/>
                </a:solidFill>
                <a:latin typeface="Arial"/>
                <a:ea typeface="Arial"/>
                <a:cs typeface="Arial"/>
                <a:sym typeface="Arial"/>
              </a:endParaRPr>
            </a:p>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Lambda</a:t>
              </a:r>
              <a:endParaRPr sz="2000">
                <a:solidFill>
                  <a:srgbClr val="800000"/>
                </a:solidFill>
                <a:latin typeface="Arial"/>
                <a:ea typeface="Arial"/>
                <a:cs typeface="Arial"/>
                <a:sym typeface="Arial"/>
              </a:endParaRPr>
            </a:p>
          </p:txBody>
        </p:sp>
      </p:grpSp>
      <p:grpSp>
        <p:nvGrpSpPr>
          <p:cNvPr id="300" name="Google Shape;300;p38"/>
          <p:cNvGrpSpPr/>
          <p:nvPr/>
        </p:nvGrpSpPr>
        <p:grpSpPr>
          <a:xfrm>
            <a:off x="6416573" y="3603203"/>
            <a:ext cx="1074478" cy="1128138"/>
            <a:chOff x="10264261" y="2508505"/>
            <a:chExt cx="1020300" cy="803460"/>
          </a:xfrm>
        </p:grpSpPr>
        <p:pic>
          <p:nvPicPr>
            <p:cNvPr id="301" name="Google Shape;301;p38"/>
            <p:cNvPicPr preferRelativeResize="0"/>
            <p:nvPr/>
          </p:nvPicPr>
          <p:blipFill rotWithShape="1">
            <a:blip r:embed="rId6">
              <a:alphaModFix/>
            </a:blip>
            <a:srcRect b="0" l="0" r="0" t="0"/>
            <a:stretch/>
          </p:blipFill>
          <p:spPr>
            <a:xfrm>
              <a:off x="10497207" y="2508505"/>
              <a:ext cx="548640" cy="603504"/>
            </a:xfrm>
            <a:prstGeom prst="rect">
              <a:avLst/>
            </a:prstGeom>
            <a:noFill/>
            <a:ln>
              <a:noFill/>
            </a:ln>
          </p:spPr>
        </p:pic>
        <p:sp>
          <p:nvSpPr>
            <p:cNvPr id="302" name="Google Shape;302;p38"/>
            <p:cNvSpPr txBox="1"/>
            <p:nvPr/>
          </p:nvSpPr>
          <p:spPr>
            <a:xfrm>
              <a:off x="10264261" y="3156265"/>
              <a:ext cx="10203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Amazon </a:t>
              </a:r>
              <a:br>
                <a:rPr b="1" i="0" lang="en-US" sz="1200" u="none" cap="none" strike="noStrike">
                  <a:solidFill>
                    <a:schemeClr val="dk1"/>
                  </a:solidFill>
                  <a:latin typeface="Calibri"/>
                  <a:ea typeface="Calibri"/>
                  <a:cs typeface="Calibri"/>
                  <a:sym typeface="Calibri"/>
                </a:rPr>
              </a:br>
              <a:r>
                <a:rPr b="1" i="0" lang="en-US" sz="1200" u="none" cap="none" strike="noStrike">
                  <a:solidFill>
                    <a:schemeClr val="dk1"/>
                  </a:solidFill>
                  <a:latin typeface="Calibri"/>
                  <a:ea typeface="Calibri"/>
                  <a:cs typeface="Calibri"/>
                  <a:sym typeface="Calibri"/>
                </a:rPr>
                <a:t>Redshift</a:t>
              </a:r>
              <a:endParaRPr sz="2000">
                <a:solidFill>
                  <a:srgbClr val="800000"/>
                </a:solidFill>
                <a:latin typeface="Arial"/>
                <a:ea typeface="Arial"/>
                <a:cs typeface="Arial"/>
                <a:sym typeface="Arial"/>
              </a:endParaRPr>
            </a:p>
          </p:txBody>
        </p:sp>
      </p:grpSp>
      <p:grpSp>
        <p:nvGrpSpPr>
          <p:cNvPr id="303" name="Google Shape;303;p38"/>
          <p:cNvGrpSpPr/>
          <p:nvPr/>
        </p:nvGrpSpPr>
        <p:grpSpPr>
          <a:xfrm>
            <a:off x="315745" y="3603095"/>
            <a:ext cx="820704" cy="1250189"/>
            <a:chOff x="610216" y="2403980"/>
            <a:chExt cx="731400" cy="835632"/>
          </a:xfrm>
        </p:grpSpPr>
        <p:pic>
          <p:nvPicPr>
            <p:cNvPr id="304" name="Google Shape;304;p38"/>
            <p:cNvPicPr preferRelativeResize="0"/>
            <p:nvPr/>
          </p:nvPicPr>
          <p:blipFill rotWithShape="1">
            <a:blip r:embed="rId7">
              <a:alphaModFix/>
            </a:blip>
            <a:srcRect b="0" l="0" r="0" t="0"/>
            <a:stretch/>
          </p:blipFill>
          <p:spPr>
            <a:xfrm>
              <a:off x="703586" y="2403980"/>
              <a:ext cx="544780" cy="653098"/>
            </a:xfrm>
            <a:prstGeom prst="rect">
              <a:avLst/>
            </a:prstGeom>
            <a:noFill/>
            <a:ln>
              <a:noFill/>
            </a:ln>
          </p:spPr>
        </p:pic>
        <p:sp>
          <p:nvSpPr>
            <p:cNvPr id="305" name="Google Shape;305;p38"/>
            <p:cNvSpPr txBox="1"/>
            <p:nvPr/>
          </p:nvSpPr>
          <p:spPr>
            <a:xfrm>
              <a:off x="610216" y="3083912"/>
              <a:ext cx="7314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Amazon CloudFront</a:t>
              </a:r>
              <a:endParaRPr sz="2000">
                <a:solidFill>
                  <a:srgbClr val="800000"/>
                </a:solidFill>
                <a:latin typeface="Arial"/>
                <a:ea typeface="Arial"/>
                <a:cs typeface="Arial"/>
                <a:sym typeface="Arial"/>
              </a:endParaRPr>
            </a:p>
          </p:txBody>
        </p:sp>
      </p:grpSp>
      <p:grpSp>
        <p:nvGrpSpPr>
          <p:cNvPr id="306" name="Google Shape;306;p38"/>
          <p:cNvGrpSpPr/>
          <p:nvPr/>
        </p:nvGrpSpPr>
        <p:grpSpPr>
          <a:xfrm>
            <a:off x="5302591" y="3603159"/>
            <a:ext cx="814633" cy="1211176"/>
            <a:chOff x="6437706" y="2511973"/>
            <a:chExt cx="731400" cy="815552"/>
          </a:xfrm>
        </p:grpSpPr>
        <p:sp>
          <p:nvSpPr>
            <p:cNvPr id="307" name="Google Shape;307;p38"/>
            <p:cNvSpPr txBox="1"/>
            <p:nvPr/>
          </p:nvSpPr>
          <p:spPr>
            <a:xfrm>
              <a:off x="6437706" y="3171825"/>
              <a:ext cx="7314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AWS Glue</a:t>
              </a:r>
              <a:endParaRPr sz="2000">
                <a:solidFill>
                  <a:srgbClr val="800000"/>
                </a:solidFill>
                <a:latin typeface="Arial"/>
                <a:ea typeface="Arial"/>
                <a:cs typeface="Arial"/>
                <a:sym typeface="Arial"/>
              </a:endParaRPr>
            </a:p>
          </p:txBody>
        </p:sp>
        <p:pic>
          <p:nvPicPr>
            <p:cNvPr id="308" name="Google Shape;308;p38"/>
            <p:cNvPicPr preferRelativeResize="0"/>
            <p:nvPr/>
          </p:nvPicPr>
          <p:blipFill rotWithShape="1">
            <a:blip r:embed="rId8">
              <a:alphaModFix/>
            </a:blip>
            <a:srcRect b="0" l="0" r="0" t="0"/>
            <a:stretch/>
          </p:blipFill>
          <p:spPr>
            <a:xfrm>
              <a:off x="6540240" y="2511973"/>
              <a:ext cx="526453" cy="636066"/>
            </a:xfrm>
            <a:prstGeom prst="rect">
              <a:avLst/>
            </a:prstGeom>
            <a:noFill/>
            <a:ln>
              <a:noFill/>
            </a:ln>
          </p:spPr>
        </p:pic>
      </p:grpSp>
      <p:pic>
        <p:nvPicPr>
          <p:cNvPr id="309" name="Google Shape;309;p38"/>
          <p:cNvPicPr preferRelativeResize="0"/>
          <p:nvPr/>
        </p:nvPicPr>
        <p:blipFill rotWithShape="1">
          <a:blip r:embed="rId9">
            <a:alphaModFix/>
          </a:blip>
          <a:srcRect b="0" l="0" r="0" t="0"/>
          <a:stretch/>
        </p:blipFill>
        <p:spPr>
          <a:xfrm>
            <a:off x="4177487" y="3704841"/>
            <a:ext cx="611011" cy="644957"/>
          </a:xfrm>
          <a:prstGeom prst="rect">
            <a:avLst/>
          </a:prstGeom>
          <a:noFill/>
          <a:ln>
            <a:noFill/>
          </a:ln>
        </p:spPr>
      </p:pic>
      <p:sp>
        <p:nvSpPr>
          <p:cNvPr id="310" name="Google Shape;310;p38"/>
          <p:cNvSpPr txBox="1"/>
          <p:nvPr/>
        </p:nvSpPr>
        <p:spPr>
          <a:xfrm>
            <a:off x="4024888" y="4564567"/>
            <a:ext cx="958800" cy="478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Kinesis Firehose</a:t>
            </a:r>
            <a:endParaRPr sz="2000">
              <a:solidFill>
                <a:srgbClr val="800000"/>
              </a:solidFill>
              <a:latin typeface="Arial"/>
              <a:ea typeface="Arial"/>
              <a:cs typeface="Arial"/>
              <a:sym typeface="Arial"/>
            </a:endParaRPr>
          </a:p>
        </p:txBody>
      </p:sp>
      <p:grpSp>
        <p:nvGrpSpPr>
          <p:cNvPr id="311" name="Google Shape;311;p38"/>
          <p:cNvGrpSpPr/>
          <p:nvPr/>
        </p:nvGrpSpPr>
        <p:grpSpPr>
          <a:xfrm>
            <a:off x="1435356" y="3603195"/>
            <a:ext cx="1106454" cy="1362484"/>
            <a:chOff x="2214974" y="2458272"/>
            <a:chExt cx="894900" cy="826499"/>
          </a:xfrm>
        </p:grpSpPr>
        <p:pic>
          <p:nvPicPr>
            <p:cNvPr id="312" name="Google Shape;312;p38"/>
            <p:cNvPicPr preferRelativeResize="0"/>
            <p:nvPr/>
          </p:nvPicPr>
          <p:blipFill rotWithShape="1">
            <a:blip r:embed="rId10">
              <a:alphaModFix/>
            </a:blip>
            <a:srcRect b="0" l="0" r="0" t="0"/>
            <a:stretch/>
          </p:blipFill>
          <p:spPr>
            <a:xfrm>
              <a:off x="2401667" y="2458272"/>
              <a:ext cx="521366" cy="625640"/>
            </a:xfrm>
            <a:prstGeom prst="rect">
              <a:avLst/>
            </a:prstGeom>
            <a:noFill/>
            <a:ln>
              <a:noFill/>
            </a:ln>
          </p:spPr>
        </p:pic>
        <p:sp>
          <p:nvSpPr>
            <p:cNvPr id="313" name="Google Shape;313;p38"/>
            <p:cNvSpPr txBox="1"/>
            <p:nvPr/>
          </p:nvSpPr>
          <p:spPr>
            <a:xfrm>
              <a:off x="2214974" y="3129071"/>
              <a:ext cx="8949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Amazon API Gateway</a:t>
              </a:r>
              <a:endParaRPr sz="2000">
                <a:solidFill>
                  <a:srgbClr val="800000"/>
                </a:solidFill>
                <a:latin typeface="Arial"/>
                <a:ea typeface="Arial"/>
                <a:cs typeface="Arial"/>
                <a:sym typeface="Arial"/>
              </a:endParaRPr>
            </a:p>
          </p:txBody>
        </p:sp>
      </p:grpSp>
      <p:pic>
        <p:nvPicPr>
          <p:cNvPr id="314" name="Google Shape;314;p38"/>
          <p:cNvPicPr preferRelativeResize="0"/>
          <p:nvPr/>
        </p:nvPicPr>
        <p:blipFill rotWithShape="1">
          <a:blip r:embed="rId11">
            <a:alphaModFix/>
          </a:blip>
          <a:srcRect b="0" l="0" r="0" t="0"/>
          <a:stretch/>
        </p:blipFill>
        <p:spPr>
          <a:xfrm>
            <a:off x="487119" y="1421384"/>
            <a:ext cx="505376" cy="697900"/>
          </a:xfrm>
          <a:prstGeom prst="rect">
            <a:avLst/>
          </a:prstGeom>
          <a:noFill/>
          <a:ln>
            <a:noFill/>
          </a:ln>
        </p:spPr>
      </p:pic>
      <p:sp>
        <p:nvSpPr>
          <p:cNvPr id="315" name="Google Shape;315;p38"/>
          <p:cNvSpPr txBox="1"/>
          <p:nvPr/>
        </p:nvSpPr>
        <p:spPr>
          <a:xfrm>
            <a:off x="1" y="2420167"/>
            <a:ext cx="1682100" cy="197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Helvetica Neue"/>
              <a:buNone/>
            </a:pPr>
            <a:r>
              <a:rPr b="1" i="0" lang="en-US" sz="1200" u="none" cap="none" strike="noStrike">
                <a:solidFill>
                  <a:schemeClr val="dk1"/>
                </a:solidFill>
                <a:latin typeface="Helvetica Neue"/>
                <a:ea typeface="Helvetica Neue"/>
                <a:cs typeface="Helvetica Neue"/>
                <a:sym typeface="Helvetica Neue"/>
              </a:rPr>
              <a:t>Caliper Event Stream</a:t>
            </a:r>
            <a:endParaRPr sz="2000">
              <a:solidFill>
                <a:srgbClr val="800000"/>
              </a:solidFill>
              <a:latin typeface="Arial"/>
              <a:ea typeface="Arial"/>
              <a:cs typeface="Arial"/>
              <a:sym typeface="Arial"/>
            </a:endParaRPr>
          </a:p>
        </p:txBody>
      </p:sp>
      <p:cxnSp>
        <p:nvCxnSpPr>
          <p:cNvPr id="316" name="Google Shape;316;p38"/>
          <p:cNvCxnSpPr>
            <a:endCxn id="304" idx="0"/>
          </p:cNvCxnSpPr>
          <p:nvPr/>
        </p:nvCxnSpPr>
        <p:spPr>
          <a:xfrm flipH="1">
            <a:off x="726165" y="2799095"/>
            <a:ext cx="12300" cy="804000"/>
          </a:xfrm>
          <a:prstGeom prst="straightConnector1">
            <a:avLst/>
          </a:prstGeom>
          <a:noFill/>
          <a:ln cap="flat" cmpd="sng" w="63500">
            <a:solidFill>
              <a:schemeClr val="dk1"/>
            </a:solidFill>
            <a:prstDash val="solid"/>
            <a:round/>
            <a:headEnd len="sm" w="sm" type="none"/>
            <a:tailEnd len="med" w="med" type="triangle"/>
          </a:ln>
        </p:spPr>
      </p:cxnSp>
      <p:cxnSp>
        <p:nvCxnSpPr>
          <p:cNvPr id="317" name="Google Shape;317;p38"/>
          <p:cNvCxnSpPr>
            <a:stCxn id="304" idx="3"/>
            <a:endCxn id="312" idx="1"/>
          </p:cNvCxnSpPr>
          <p:nvPr/>
        </p:nvCxnSpPr>
        <p:spPr>
          <a:xfrm>
            <a:off x="1031814" y="4091645"/>
            <a:ext cx="634500" cy="27300"/>
          </a:xfrm>
          <a:prstGeom prst="straightConnector1">
            <a:avLst/>
          </a:prstGeom>
          <a:noFill/>
          <a:ln cap="flat" cmpd="sng" w="63500">
            <a:solidFill>
              <a:schemeClr val="dk1"/>
            </a:solidFill>
            <a:prstDash val="solid"/>
            <a:round/>
            <a:headEnd len="sm" w="sm" type="none"/>
            <a:tailEnd len="med" w="med" type="triangle"/>
          </a:ln>
        </p:spPr>
      </p:cxnSp>
      <p:cxnSp>
        <p:nvCxnSpPr>
          <p:cNvPr id="318" name="Google Shape;318;p38"/>
          <p:cNvCxnSpPr>
            <a:stCxn id="312" idx="3"/>
            <a:endCxn id="298" idx="1"/>
          </p:cNvCxnSpPr>
          <p:nvPr/>
        </p:nvCxnSpPr>
        <p:spPr>
          <a:xfrm flipH="1" rot="10800000">
            <a:off x="2310800" y="4086779"/>
            <a:ext cx="654300" cy="32100"/>
          </a:xfrm>
          <a:prstGeom prst="straightConnector1">
            <a:avLst/>
          </a:prstGeom>
          <a:noFill/>
          <a:ln cap="flat" cmpd="sng" w="63500">
            <a:solidFill>
              <a:schemeClr val="dk1"/>
            </a:solidFill>
            <a:prstDash val="solid"/>
            <a:round/>
            <a:headEnd len="sm" w="sm" type="none"/>
            <a:tailEnd len="med" w="med" type="triangle"/>
          </a:ln>
        </p:spPr>
      </p:cxnSp>
      <p:cxnSp>
        <p:nvCxnSpPr>
          <p:cNvPr id="319" name="Google Shape;319;p38"/>
          <p:cNvCxnSpPr>
            <a:stCxn id="298" idx="3"/>
            <a:endCxn id="309" idx="1"/>
          </p:cNvCxnSpPr>
          <p:nvPr/>
        </p:nvCxnSpPr>
        <p:spPr>
          <a:xfrm flipH="1" rot="10800000">
            <a:off x="3569761" y="4027382"/>
            <a:ext cx="607800" cy="59400"/>
          </a:xfrm>
          <a:prstGeom prst="straightConnector1">
            <a:avLst/>
          </a:prstGeom>
          <a:noFill/>
          <a:ln cap="flat" cmpd="sng" w="63500">
            <a:solidFill>
              <a:schemeClr val="dk1"/>
            </a:solidFill>
            <a:prstDash val="solid"/>
            <a:round/>
            <a:headEnd len="sm" w="sm" type="none"/>
            <a:tailEnd len="med" w="med" type="triangle"/>
          </a:ln>
        </p:spPr>
      </p:cxnSp>
      <p:cxnSp>
        <p:nvCxnSpPr>
          <p:cNvPr id="320" name="Google Shape;320;p38"/>
          <p:cNvCxnSpPr>
            <a:stCxn id="309" idx="3"/>
            <a:endCxn id="308" idx="1"/>
          </p:cNvCxnSpPr>
          <p:nvPr/>
        </p:nvCxnSpPr>
        <p:spPr>
          <a:xfrm>
            <a:off x="4788498" y="4027320"/>
            <a:ext cx="628200" cy="48300"/>
          </a:xfrm>
          <a:prstGeom prst="straightConnector1">
            <a:avLst/>
          </a:prstGeom>
          <a:noFill/>
          <a:ln cap="flat" cmpd="sng" w="63500">
            <a:solidFill>
              <a:schemeClr val="dk1"/>
            </a:solidFill>
            <a:prstDash val="solid"/>
            <a:round/>
            <a:headEnd len="sm" w="sm" type="none"/>
            <a:tailEnd len="med" w="med" type="triangle"/>
          </a:ln>
        </p:spPr>
      </p:cxnSp>
      <p:cxnSp>
        <p:nvCxnSpPr>
          <p:cNvPr id="321" name="Google Shape;321;p38"/>
          <p:cNvCxnSpPr>
            <a:stCxn id="308" idx="3"/>
            <a:endCxn id="301" idx="1"/>
          </p:cNvCxnSpPr>
          <p:nvPr/>
        </p:nvCxnSpPr>
        <p:spPr>
          <a:xfrm flipH="1" rot="10800000">
            <a:off x="6003156" y="4026870"/>
            <a:ext cx="658800" cy="48600"/>
          </a:xfrm>
          <a:prstGeom prst="straightConnector1">
            <a:avLst/>
          </a:prstGeom>
          <a:noFill/>
          <a:ln cap="flat" cmpd="sng" w="63500">
            <a:solidFill>
              <a:schemeClr val="dk1"/>
            </a:solidFill>
            <a:prstDash val="solid"/>
            <a:round/>
            <a:headEnd len="sm" w="sm" type="none"/>
            <a:tailEnd len="med" w="med" type="triangle"/>
          </a:ln>
        </p:spPr>
      </p:cxnSp>
      <p:cxnSp>
        <p:nvCxnSpPr>
          <p:cNvPr id="322" name="Google Shape;322;p38"/>
          <p:cNvCxnSpPr>
            <a:stCxn id="310" idx="2"/>
            <a:endCxn id="295" idx="0"/>
          </p:cNvCxnSpPr>
          <p:nvPr/>
        </p:nvCxnSpPr>
        <p:spPr>
          <a:xfrm flipH="1">
            <a:off x="4489888" y="5043067"/>
            <a:ext cx="14400" cy="656700"/>
          </a:xfrm>
          <a:prstGeom prst="straightConnector1">
            <a:avLst/>
          </a:prstGeom>
          <a:noFill/>
          <a:ln cap="flat" cmpd="sng" w="63500">
            <a:solidFill>
              <a:schemeClr val="dk1"/>
            </a:solidFill>
            <a:prstDash val="solid"/>
            <a:round/>
            <a:headEnd len="sm" w="sm" type="none"/>
            <a:tailEnd len="med" w="med" type="triangle"/>
          </a:ln>
        </p:spPr>
      </p:cxnSp>
      <p:cxnSp>
        <p:nvCxnSpPr>
          <p:cNvPr id="323" name="Google Shape;323;p38"/>
          <p:cNvCxnSpPr/>
          <p:nvPr/>
        </p:nvCxnSpPr>
        <p:spPr>
          <a:xfrm flipH="1" rot="10800000">
            <a:off x="4885466" y="4906891"/>
            <a:ext cx="517800" cy="1044000"/>
          </a:xfrm>
          <a:prstGeom prst="straightConnector1">
            <a:avLst/>
          </a:prstGeom>
          <a:noFill/>
          <a:ln cap="flat" cmpd="sng" w="63500">
            <a:solidFill>
              <a:schemeClr val="dk1"/>
            </a:solidFill>
            <a:prstDash val="solid"/>
            <a:round/>
            <a:headEnd len="sm" w="sm" type="none"/>
            <a:tailEnd len="med" w="med" type="triangle"/>
          </a:ln>
        </p:spPr>
      </p:cxnSp>
      <p:grpSp>
        <p:nvGrpSpPr>
          <p:cNvPr id="324" name="Google Shape;324;p38"/>
          <p:cNvGrpSpPr/>
          <p:nvPr/>
        </p:nvGrpSpPr>
        <p:grpSpPr>
          <a:xfrm>
            <a:off x="8136812" y="3738113"/>
            <a:ext cx="650050" cy="793410"/>
            <a:chOff x="10792826" y="5293608"/>
            <a:chExt cx="1079100" cy="987811"/>
          </a:xfrm>
        </p:grpSpPr>
        <p:pic>
          <p:nvPicPr>
            <p:cNvPr id="325" name="Google Shape;325;p38"/>
            <p:cNvPicPr preferRelativeResize="0"/>
            <p:nvPr/>
          </p:nvPicPr>
          <p:blipFill rotWithShape="1">
            <a:blip r:embed="rId12">
              <a:alphaModFix/>
            </a:blip>
            <a:srcRect b="0" l="0" r="0" t="0"/>
            <a:stretch/>
          </p:blipFill>
          <p:spPr>
            <a:xfrm>
              <a:off x="10976064" y="5293608"/>
              <a:ext cx="731520" cy="731520"/>
            </a:xfrm>
            <a:prstGeom prst="rect">
              <a:avLst/>
            </a:prstGeom>
            <a:noFill/>
            <a:ln>
              <a:noFill/>
            </a:ln>
          </p:spPr>
        </p:pic>
        <p:sp>
          <p:nvSpPr>
            <p:cNvPr id="326" name="Google Shape;326;p38"/>
            <p:cNvSpPr txBox="1"/>
            <p:nvPr/>
          </p:nvSpPr>
          <p:spPr>
            <a:xfrm>
              <a:off x="10792826" y="6126019"/>
              <a:ext cx="1079100" cy="155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Helvetica Neue"/>
                <a:buNone/>
              </a:pPr>
              <a:r>
                <a:rPr b="1" i="0" lang="en-US" sz="1200" u="none" cap="none" strike="noStrike">
                  <a:solidFill>
                    <a:schemeClr val="dk1"/>
                  </a:solidFill>
                  <a:latin typeface="Helvetica Neue"/>
                  <a:ea typeface="Helvetica Neue"/>
                  <a:cs typeface="Helvetica Neue"/>
                  <a:sym typeface="Helvetica Neue"/>
                </a:rPr>
                <a:t>Clients</a:t>
              </a:r>
              <a:endParaRPr sz="2000">
                <a:solidFill>
                  <a:srgbClr val="800000"/>
                </a:solidFill>
                <a:latin typeface="Arial"/>
                <a:ea typeface="Arial"/>
                <a:cs typeface="Arial"/>
                <a:sym typeface="Arial"/>
              </a:endParaRPr>
            </a:p>
          </p:txBody>
        </p:sp>
      </p:grpSp>
      <p:cxnSp>
        <p:nvCxnSpPr>
          <p:cNvPr id="327" name="Google Shape;327;p38"/>
          <p:cNvCxnSpPr>
            <a:stCxn id="301" idx="3"/>
            <a:endCxn id="325" idx="1"/>
          </p:cNvCxnSpPr>
          <p:nvPr/>
        </p:nvCxnSpPr>
        <p:spPr>
          <a:xfrm>
            <a:off x="7239662" y="4026893"/>
            <a:ext cx="1007400" cy="5100"/>
          </a:xfrm>
          <a:prstGeom prst="straightConnector1">
            <a:avLst/>
          </a:prstGeom>
          <a:noFill/>
          <a:ln cap="flat" cmpd="sng" w="63500">
            <a:solidFill>
              <a:schemeClr val="dk1"/>
            </a:solidFill>
            <a:prstDash val="solid"/>
            <a:round/>
            <a:headEnd len="med" w="med" type="triangle"/>
            <a:tailEnd len="med" w="med" type="triangle"/>
          </a:ln>
        </p:spPr>
      </p:cxnSp>
      <p:grpSp>
        <p:nvGrpSpPr>
          <p:cNvPr id="328" name="Google Shape;328;p38"/>
          <p:cNvGrpSpPr/>
          <p:nvPr/>
        </p:nvGrpSpPr>
        <p:grpSpPr>
          <a:xfrm>
            <a:off x="6059450" y="1251065"/>
            <a:ext cx="1843217" cy="2289133"/>
            <a:chOff x="9440244" y="1091423"/>
            <a:chExt cx="1979400" cy="2045330"/>
          </a:xfrm>
        </p:grpSpPr>
        <p:pic>
          <p:nvPicPr>
            <p:cNvPr id="329" name="Google Shape;329;p38"/>
            <p:cNvPicPr preferRelativeResize="0"/>
            <p:nvPr/>
          </p:nvPicPr>
          <p:blipFill rotWithShape="1">
            <a:blip r:embed="rId13">
              <a:alphaModFix/>
            </a:blip>
            <a:srcRect b="0" l="0" r="0" t="0"/>
            <a:stretch/>
          </p:blipFill>
          <p:spPr>
            <a:xfrm>
              <a:off x="10128915" y="1091423"/>
              <a:ext cx="512377" cy="550330"/>
            </a:xfrm>
            <a:prstGeom prst="rect">
              <a:avLst/>
            </a:prstGeom>
            <a:noFill/>
            <a:ln>
              <a:noFill/>
            </a:ln>
          </p:spPr>
        </p:pic>
        <p:sp>
          <p:nvSpPr>
            <p:cNvPr id="330" name="Google Shape;330;p38"/>
            <p:cNvSpPr txBox="1"/>
            <p:nvPr/>
          </p:nvSpPr>
          <p:spPr>
            <a:xfrm>
              <a:off x="9440244" y="1682323"/>
              <a:ext cx="1979400" cy="231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Contextual Relational Data </a:t>
              </a:r>
              <a:r>
                <a:rPr b="1" i="0" lang="en-US" sz="900" u="none" cap="none" strike="noStrike">
                  <a:solidFill>
                    <a:schemeClr val="dk1"/>
                  </a:solidFill>
                  <a:latin typeface="Calibri"/>
                  <a:ea typeface="Calibri"/>
                  <a:cs typeface="Calibri"/>
                  <a:sym typeface="Calibri"/>
                </a:rPr>
                <a:t>(SIS, Student portal, Analytics for Learn, etc)</a:t>
              </a:r>
              <a:endParaRPr sz="2000">
                <a:solidFill>
                  <a:srgbClr val="800000"/>
                </a:solidFill>
                <a:latin typeface="Arial"/>
                <a:ea typeface="Arial"/>
                <a:cs typeface="Arial"/>
                <a:sym typeface="Arial"/>
              </a:endParaRPr>
            </a:p>
          </p:txBody>
        </p:sp>
        <p:cxnSp>
          <p:nvCxnSpPr>
            <p:cNvPr id="331" name="Google Shape;331;p38"/>
            <p:cNvCxnSpPr/>
            <p:nvPr/>
          </p:nvCxnSpPr>
          <p:spPr>
            <a:xfrm flipH="1">
              <a:off x="10397792" y="2321053"/>
              <a:ext cx="15900" cy="815700"/>
            </a:xfrm>
            <a:prstGeom prst="straightConnector1">
              <a:avLst/>
            </a:prstGeom>
            <a:noFill/>
            <a:ln cap="flat" cmpd="sng" w="63500">
              <a:solidFill>
                <a:schemeClr val="dk1"/>
              </a:solidFill>
              <a:prstDash val="solid"/>
              <a:round/>
              <a:headEnd len="sm" w="sm" type="none"/>
              <a:tailEnd len="med" w="med" type="triangle"/>
            </a:ln>
          </p:spPr>
        </p:cxnSp>
      </p:grpSp>
      <p:grpSp>
        <p:nvGrpSpPr>
          <p:cNvPr id="332" name="Google Shape;332;p38"/>
          <p:cNvGrpSpPr/>
          <p:nvPr/>
        </p:nvGrpSpPr>
        <p:grpSpPr>
          <a:xfrm>
            <a:off x="2378427" y="1447596"/>
            <a:ext cx="1843186" cy="2155518"/>
            <a:chOff x="4787724" y="1041199"/>
            <a:chExt cx="1574700" cy="2155518"/>
          </a:xfrm>
        </p:grpSpPr>
        <p:pic>
          <p:nvPicPr>
            <p:cNvPr id="333" name="Google Shape;333;p38"/>
            <p:cNvPicPr preferRelativeResize="0"/>
            <p:nvPr/>
          </p:nvPicPr>
          <p:blipFill rotWithShape="1">
            <a:blip r:embed="rId14">
              <a:alphaModFix/>
            </a:blip>
            <a:srcRect b="0" l="0" r="0" t="0"/>
            <a:stretch/>
          </p:blipFill>
          <p:spPr>
            <a:xfrm>
              <a:off x="5119647" y="1041199"/>
              <a:ext cx="709267" cy="701253"/>
            </a:xfrm>
            <a:prstGeom prst="rect">
              <a:avLst/>
            </a:prstGeom>
            <a:noFill/>
            <a:ln>
              <a:noFill/>
            </a:ln>
          </p:spPr>
        </p:pic>
        <p:sp>
          <p:nvSpPr>
            <p:cNvPr id="334" name="Google Shape;334;p38"/>
            <p:cNvSpPr txBox="1"/>
            <p:nvPr/>
          </p:nvSpPr>
          <p:spPr>
            <a:xfrm>
              <a:off x="4787724" y="1723587"/>
              <a:ext cx="1574700" cy="231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Contextual </a:t>
              </a:r>
              <a:r>
                <a:rPr b="1" lang="en-US" sz="1200">
                  <a:solidFill>
                    <a:schemeClr val="dk1"/>
                  </a:solidFill>
                  <a:latin typeface="Calibri"/>
                  <a:ea typeface="Calibri"/>
                  <a:cs typeface="Calibri"/>
                  <a:sym typeface="Calibri"/>
                </a:rPr>
                <a:t>F</a:t>
              </a:r>
              <a:r>
                <a:rPr b="1" i="0" lang="en-US" sz="1200" u="none" cap="none" strike="noStrike">
                  <a:solidFill>
                    <a:schemeClr val="dk1"/>
                  </a:solidFill>
                  <a:latin typeface="Calibri"/>
                  <a:ea typeface="Calibri"/>
                  <a:cs typeface="Calibri"/>
                  <a:sym typeface="Calibri"/>
                </a:rPr>
                <a:t>lat </a:t>
              </a:r>
              <a:r>
                <a:rPr b="1" lang="en-US" sz="1200">
                  <a:solidFill>
                    <a:schemeClr val="dk1"/>
                  </a:solidFill>
                  <a:latin typeface="Calibri"/>
                  <a:ea typeface="Calibri"/>
                  <a:cs typeface="Calibri"/>
                  <a:sym typeface="Calibri"/>
                </a:rPr>
                <a:t>D</a:t>
              </a:r>
              <a:r>
                <a:rPr b="1" i="0" lang="en-US" sz="1200" u="none" cap="none" strike="noStrike">
                  <a:solidFill>
                    <a:schemeClr val="dk1"/>
                  </a:solidFill>
                  <a:latin typeface="Calibri"/>
                  <a:ea typeface="Calibri"/>
                  <a:cs typeface="Calibri"/>
                  <a:sym typeface="Calibri"/>
                </a:rPr>
                <a:t>ata </a:t>
              </a:r>
              <a:br>
                <a:rPr b="1" i="0" lang="en-US" sz="1200" u="none" cap="none" strike="noStrike">
                  <a:solidFill>
                    <a:schemeClr val="dk1"/>
                  </a:solidFill>
                  <a:latin typeface="Calibri"/>
                  <a:ea typeface="Calibri"/>
                  <a:cs typeface="Calibri"/>
                  <a:sym typeface="Calibri"/>
                </a:rPr>
              </a:br>
              <a:r>
                <a:rPr b="1" i="0" lang="en-US" sz="900" u="none" cap="none" strike="noStrike">
                  <a:solidFill>
                    <a:schemeClr val="dk1"/>
                  </a:solidFill>
                  <a:latin typeface="Calibri"/>
                  <a:ea typeface="Calibri"/>
                  <a:cs typeface="Calibri"/>
                  <a:sym typeface="Calibri"/>
                </a:rPr>
                <a:t>(VitalSource books, users, etc)</a:t>
              </a:r>
              <a:endParaRPr sz="2000">
                <a:solidFill>
                  <a:srgbClr val="800000"/>
                </a:solidFill>
                <a:latin typeface="Arial"/>
                <a:ea typeface="Arial"/>
                <a:cs typeface="Arial"/>
                <a:sym typeface="Arial"/>
              </a:endParaRPr>
            </a:p>
          </p:txBody>
        </p:sp>
        <p:cxnSp>
          <p:nvCxnSpPr>
            <p:cNvPr id="335" name="Google Shape;335;p38"/>
            <p:cNvCxnSpPr>
              <a:endCxn id="298" idx="0"/>
            </p:cNvCxnSpPr>
            <p:nvPr/>
          </p:nvCxnSpPr>
          <p:spPr>
            <a:xfrm flipH="1">
              <a:off x="5547258" y="2319517"/>
              <a:ext cx="14100" cy="877200"/>
            </a:xfrm>
            <a:prstGeom prst="straightConnector1">
              <a:avLst/>
            </a:prstGeom>
            <a:noFill/>
            <a:ln cap="flat" cmpd="sng" w="63500">
              <a:solidFill>
                <a:schemeClr val="dk1"/>
              </a:solidFill>
              <a:prstDash val="solid"/>
              <a:round/>
              <a:headEnd len="sm" w="sm" type="none"/>
              <a:tailEnd len="med" w="med" type="triangl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9"/>
          <p:cNvSpPr txBox="1"/>
          <p:nvPr>
            <p:ph type="title"/>
          </p:nvPr>
        </p:nvSpPr>
        <p:spPr>
          <a:xfrm>
            <a:off x="1085500" y="318200"/>
            <a:ext cx="7601400" cy="627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US">
                <a:solidFill>
                  <a:srgbClr val="1B5DAD"/>
                </a:solidFill>
                <a:latin typeface="Arial"/>
                <a:ea typeface="Arial"/>
                <a:cs typeface="Arial"/>
                <a:sym typeface="Arial"/>
              </a:rPr>
              <a:t>Today: Learning Record Store</a:t>
            </a:r>
            <a:endParaRPr sz="1100"/>
          </a:p>
        </p:txBody>
      </p:sp>
      <p:pic>
        <p:nvPicPr>
          <p:cNvPr id="341" name="Google Shape;341;p39"/>
          <p:cNvPicPr preferRelativeResize="0"/>
          <p:nvPr/>
        </p:nvPicPr>
        <p:blipFill>
          <a:blip r:embed="rId3">
            <a:alphaModFix/>
          </a:blip>
          <a:stretch>
            <a:fillRect/>
          </a:stretch>
        </p:blipFill>
        <p:spPr>
          <a:xfrm>
            <a:off x="517825" y="243467"/>
            <a:ext cx="441276" cy="679501"/>
          </a:xfrm>
          <a:prstGeom prst="rect">
            <a:avLst/>
          </a:prstGeom>
          <a:noFill/>
          <a:ln>
            <a:noFill/>
          </a:ln>
        </p:spPr>
      </p:pic>
      <p:sp>
        <p:nvSpPr>
          <p:cNvPr id="342" name="Google Shape;342;p39"/>
          <p:cNvSpPr txBox="1"/>
          <p:nvPr>
            <p:ph idx="12" type="sldNum"/>
          </p:nvPr>
        </p:nvSpPr>
        <p:spPr>
          <a:xfrm>
            <a:off x="7924801" y="6597650"/>
            <a:ext cx="1001700" cy="260400"/>
          </a:xfrm>
          <a:prstGeom prst="rect">
            <a:avLst/>
          </a:prstGeom>
          <a:noFill/>
          <a:ln>
            <a:noFill/>
          </a:ln>
        </p:spPr>
        <p:txBody>
          <a:bodyPr anchorCtr="0" anchor="t" bIns="0" lIns="69050" spcFirstLastPara="1" rIns="69050" wrap="square" tIns="0">
            <a:noAutofit/>
          </a:bodyPr>
          <a:lstStyle/>
          <a:p>
            <a:pPr indent="0" lvl="0" marL="0" rtl="0" algn="r">
              <a:spcBef>
                <a:spcPts val="0"/>
              </a:spcBef>
              <a:spcAft>
                <a:spcPts val="0"/>
              </a:spcAft>
              <a:buNone/>
            </a:pPr>
            <a:fld id="{00000000-1234-1234-1234-123412341234}" type="slidenum">
              <a:rPr lang="en-US" sz="1100"/>
              <a:t>‹#›</a:t>
            </a:fld>
            <a:endParaRPr sz="1100">
              <a:solidFill>
                <a:schemeClr val="dk1"/>
              </a:solidFill>
            </a:endParaRPr>
          </a:p>
        </p:txBody>
      </p:sp>
      <p:sp>
        <p:nvSpPr>
          <p:cNvPr id="343" name="Google Shape;343;p39"/>
          <p:cNvSpPr/>
          <p:nvPr/>
        </p:nvSpPr>
        <p:spPr>
          <a:xfrm>
            <a:off x="566063" y="1572808"/>
            <a:ext cx="2220900" cy="1257900"/>
          </a:xfrm>
          <a:prstGeom prst="rect">
            <a:avLst/>
          </a:prstGeom>
          <a:noFill/>
          <a:ln cap="flat" cmpd="sng" w="22225">
            <a:solidFill>
              <a:srgbClr val="F68538"/>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44" name="Google Shape;344;p39"/>
          <p:cNvSpPr txBox="1"/>
          <p:nvPr/>
        </p:nvSpPr>
        <p:spPr>
          <a:xfrm>
            <a:off x="739824" y="1201738"/>
            <a:ext cx="20718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US" sz="1500" u="none" cap="none" strike="noStrike">
                <a:solidFill>
                  <a:srgbClr val="F68538"/>
                </a:solidFill>
                <a:latin typeface="Arial"/>
                <a:ea typeface="Arial"/>
                <a:cs typeface="Arial"/>
                <a:sym typeface="Arial"/>
              </a:rPr>
              <a:t> Streaming Event Data</a:t>
            </a:r>
            <a:endParaRPr sz="1100"/>
          </a:p>
        </p:txBody>
      </p:sp>
      <p:sp>
        <p:nvSpPr>
          <p:cNvPr id="345" name="Google Shape;345;p39"/>
          <p:cNvSpPr txBox="1"/>
          <p:nvPr/>
        </p:nvSpPr>
        <p:spPr>
          <a:xfrm>
            <a:off x="815084" y="2388176"/>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Blackboard Caliper Events</a:t>
            </a:r>
            <a:endParaRPr sz="1100"/>
          </a:p>
        </p:txBody>
      </p:sp>
      <p:sp>
        <p:nvSpPr>
          <p:cNvPr id="346" name="Google Shape;346;p39"/>
          <p:cNvSpPr txBox="1"/>
          <p:nvPr/>
        </p:nvSpPr>
        <p:spPr>
          <a:xfrm>
            <a:off x="1714714" y="2396427"/>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VitalSource Caliper Events</a:t>
            </a:r>
            <a:endParaRPr sz="1100"/>
          </a:p>
        </p:txBody>
      </p:sp>
      <p:sp>
        <p:nvSpPr>
          <p:cNvPr id="347" name="Google Shape;347;p39"/>
          <p:cNvSpPr/>
          <p:nvPr/>
        </p:nvSpPr>
        <p:spPr>
          <a:xfrm>
            <a:off x="350698" y="3319528"/>
            <a:ext cx="2696400" cy="1266900"/>
          </a:xfrm>
          <a:prstGeom prst="rect">
            <a:avLst/>
          </a:prstGeom>
          <a:noFill/>
          <a:ln cap="flat" cmpd="sng" w="22225">
            <a:solidFill>
              <a:srgbClr val="F68538"/>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48" name="Google Shape;348;p39"/>
          <p:cNvSpPr txBox="1"/>
          <p:nvPr/>
        </p:nvSpPr>
        <p:spPr>
          <a:xfrm>
            <a:off x="643127" y="2953772"/>
            <a:ext cx="21780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1500">
                <a:solidFill>
                  <a:srgbClr val="F68538"/>
                </a:solidFill>
                <a:latin typeface="Arial"/>
                <a:ea typeface="Arial"/>
                <a:cs typeface="Arial"/>
                <a:sym typeface="Arial"/>
              </a:rPr>
              <a:t>Bulk-loaded Table Data</a:t>
            </a:r>
            <a:endParaRPr sz="1100"/>
          </a:p>
        </p:txBody>
      </p:sp>
      <p:sp>
        <p:nvSpPr>
          <p:cNvPr id="349" name="Google Shape;349;p39"/>
          <p:cNvSpPr txBox="1"/>
          <p:nvPr/>
        </p:nvSpPr>
        <p:spPr>
          <a:xfrm>
            <a:off x="434082" y="4154551"/>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Peoplesoft/SIS</a:t>
            </a:r>
            <a:endParaRPr sz="1100"/>
          </a:p>
        </p:txBody>
      </p:sp>
      <p:sp>
        <p:nvSpPr>
          <p:cNvPr id="350" name="Google Shape;350;p39"/>
          <p:cNvSpPr txBox="1"/>
          <p:nvPr/>
        </p:nvSpPr>
        <p:spPr>
          <a:xfrm>
            <a:off x="1229997" y="4133415"/>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Student Portal</a:t>
            </a:r>
            <a:endParaRPr sz="1100"/>
          </a:p>
        </p:txBody>
      </p:sp>
      <p:sp>
        <p:nvSpPr>
          <p:cNvPr id="351" name="Google Shape;351;p39"/>
          <p:cNvSpPr txBox="1"/>
          <p:nvPr/>
        </p:nvSpPr>
        <p:spPr>
          <a:xfrm>
            <a:off x="2051958" y="4136957"/>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Vendor Dimensional Data</a:t>
            </a:r>
            <a:endParaRPr sz="1100"/>
          </a:p>
        </p:txBody>
      </p:sp>
      <p:pic>
        <p:nvPicPr>
          <p:cNvPr id="352" name="Google Shape;352;p39"/>
          <p:cNvPicPr preferRelativeResize="0"/>
          <p:nvPr/>
        </p:nvPicPr>
        <p:blipFill rotWithShape="1">
          <a:blip r:embed="rId4">
            <a:alphaModFix/>
          </a:blip>
          <a:srcRect b="0" l="0" r="0" t="0"/>
          <a:stretch/>
        </p:blipFill>
        <p:spPr>
          <a:xfrm>
            <a:off x="369870" y="1280528"/>
            <a:ext cx="397436" cy="416668"/>
          </a:xfrm>
          <a:prstGeom prst="rect">
            <a:avLst/>
          </a:prstGeom>
          <a:solidFill>
            <a:schemeClr val="lt1"/>
          </a:solidFill>
          <a:ln>
            <a:noFill/>
          </a:ln>
        </p:spPr>
      </p:pic>
      <p:pic>
        <p:nvPicPr>
          <p:cNvPr id="353" name="Google Shape;353;p39"/>
          <p:cNvPicPr preferRelativeResize="0"/>
          <p:nvPr/>
        </p:nvPicPr>
        <p:blipFill rotWithShape="1">
          <a:blip r:embed="rId5">
            <a:alphaModFix/>
          </a:blip>
          <a:srcRect b="0" l="0" r="0" t="0"/>
          <a:stretch/>
        </p:blipFill>
        <p:spPr>
          <a:xfrm>
            <a:off x="628460" y="3571189"/>
            <a:ext cx="365481" cy="359490"/>
          </a:xfrm>
          <a:prstGeom prst="rect">
            <a:avLst/>
          </a:prstGeom>
          <a:solidFill>
            <a:schemeClr val="lt1"/>
          </a:solidFill>
          <a:ln>
            <a:noFill/>
          </a:ln>
        </p:spPr>
      </p:pic>
      <p:pic>
        <p:nvPicPr>
          <p:cNvPr id="354" name="Google Shape;354;p39"/>
          <p:cNvPicPr preferRelativeResize="0"/>
          <p:nvPr/>
        </p:nvPicPr>
        <p:blipFill rotWithShape="1">
          <a:blip r:embed="rId4">
            <a:alphaModFix/>
          </a:blip>
          <a:srcRect b="0" l="0" r="0" t="0"/>
          <a:stretch/>
        </p:blipFill>
        <p:spPr>
          <a:xfrm>
            <a:off x="1044622" y="1800914"/>
            <a:ext cx="397436" cy="416668"/>
          </a:xfrm>
          <a:prstGeom prst="rect">
            <a:avLst/>
          </a:prstGeom>
          <a:noFill/>
          <a:ln>
            <a:noFill/>
          </a:ln>
        </p:spPr>
      </p:pic>
      <p:pic>
        <p:nvPicPr>
          <p:cNvPr id="355" name="Google Shape;355;p39"/>
          <p:cNvPicPr preferRelativeResize="0"/>
          <p:nvPr/>
        </p:nvPicPr>
        <p:blipFill rotWithShape="1">
          <a:blip r:embed="rId4">
            <a:alphaModFix/>
          </a:blip>
          <a:srcRect b="0" l="0" r="0" t="0"/>
          <a:stretch/>
        </p:blipFill>
        <p:spPr>
          <a:xfrm>
            <a:off x="1920618" y="1782222"/>
            <a:ext cx="397436" cy="416668"/>
          </a:xfrm>
          <a:prstGeom prst="rect">
            <a:avLst/>
          </a:prstGeom>
          <a:noFill/>
          <a:ln>
            <a:noFill/>
          </a:ln>
        </p:spPr>
      </p:pic>
      <p:pic>
        <p:nvPicPr>
          <p:cNvPr id="356" name="Google Shape;356;p39"/>
          <p:cNvPicPr preferRelativeResize="0"/>
          <p:nvPr/>
        </p:nvPicPr>
        <p:blipFill rotWithShape="1">
          <a:blip r:embed="rId5">
            <a:alphaModFix/>
          </a:blip>
          <a:srcRect b="0" l="0" r="0" t="0"/>
          <a:stretch/>
        </p:blipFill>
        <p:spPr>
          <a:xfrm>
            <a:off x="1408188" y="3571189"/>
            <a:ext cx="365482" cy="359490"/>
          </a:xfrm>
          <a:prstGeom prst="rect">
            <a:avLst/>
          </a:prstGeom>
          <a:solidFill>
            <a:schemeClr val="lt1"/>
          </a:solidFill>
          <a:ln>
            <a:noFill/>
          </a:ln>
        </p:spPr>
      </p:pic>
      <p:pic>
        <p:nvPicPr>
          <p:cNvPr id="357" name="Google Shape;357;p39"/>
          <p:cNvPicPr preferRelativeResize="0"/>
          <p:nvPr/>
        </p:nvPicPr>
        <p:blipFill rotWithShape="1">
          <a:blip r:embed="rId5">
            <a:alphaModFix/>
          </a:blip>
          <a:srcRect b="0" l="0" r="0" t="0"/>
          <a:stretch/>
        </p:blipFill>
        <p:spPr>
          <a:xfrm>
            <a:off x="2274396" y="3573387"/>
            <a:ext cx="365481" cy="359490"/>
          </a:xfrm>
          <a:prstGeom prst="rect">
            <a:avLst/>
          </a:prstGeom>
          <a:solidFill>
            <a:schemeClr val="lt1"/>
          </a:solidFill>
          <a:ln>
            <a:noFill/>
          </a:ln>
        </p:spPr>
      </p:pic>
      <p:sp>
        <p:nvSpPr>
          <p:cNvPr id="358" name="Google Shape;358;p39"/>
          <p:cNvSpPr/>
          <p:nvPr/>
        </p:nvSpPr>
        <p:spPr>
          <a:xfrm>
            <a:off x="0" y="4746171"/>
            <a:ext cx="9144000" cy="2112000"/>
          </a:xfrm>
          <a:prstGeom prst="rect">
            <a:avLst/>
          </a:prstGeom>
          <a:solidFill>
            <a:srgbClr val="1A5EAD"/>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59" name="Google Shape;359;p39"/>
          <p:cNvSpPr txBox="1"/>
          <p:nvPr/>
        </p:nvSpPr>
        <p:spPr>
          <a:xfrm>
            <a:off x="119743" y="4804230"/>
            <a:ext cx="3181500" cy="14157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Ingest and Extract</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Ingest streaming Caliper events</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Extract bulk tabular dimensional data</a:t>
            </a:r>
            <a:endParaRPr sz="1100"/>
          </a:p>
        </p:txBody>
      </p:sp>
      <p:cxnSp>
        <p:nvCxnSpPr>
          <p:cNvPr id="360" name="Google Shape;360;p39"/>
          <p:cNvCxnSpPr/>
          <p:nvPr/>
        </p:nvCxnSpPr>
        <p:spPr>
          <a:xfrm>
            <a:off x="3418114" y="4746171"/>
            <a:ext cx="0" cy="2112000"/>
          </a:xfrm>
          <a:prstGeom prst="straightConnector1">
            <a:avLst/>
          </a:prstGeom>
          <a:noFill/>
          <a:ln cap="flat" cmpd="sng" w="9525">
            <a:solidFill>
              <a:srgbClr val="BFBFBF"/>
            </a:solidFill>
            <a:prstDash val="solid"/>
            <a:round/>
            <a:headEnd len="sm" w="sm" type="none"/>
            <a:tailEnd len="sm" w="sm" type="none"/>
          </a:ln>
        </p:spPr>
      </p:cxnSp>
      <p:cxnSp>
        <p:nvCxnSpPr>
          <p:cNvPr id="361" name="Google Shape;361;p39"/>
          <p:cNvCxnSpPr/>
          <p:nvPr/>
        </p:nvCxnSpPr>
        <p:spPr>
          <a:xfrm>
            <a:off x="6188529" y="4749799"/>
            <a:ext cx="0" cy="2112000"/>
          </a:xfrm>
          <a:prstGeom prst="straightConnector1">
            <a:avLst/>
          </a:prstGeom>
          <a:noFill/>
          <a:ln cap="flat" cmpd="sng" w="9525">
            <a:solidFill>
              <a:srgbClr val="BFBFBF"/>
            </a:solidFill>
            <a:prstDash val="solid"/>
            <a:round/>
            <a:headEnd len="sm" w="sm" type="none"/>
            <a:tailEnd len="sm" w="sm" type="none"/>
          </a:ln>
        </p:spPr>
      </p:cxnSp>
      <p:sp>
        <p:nvSpPr>
          <p:cNvPr id="362" name="Google Shape;362;p39"/>
          <p:cNvSpPr txBox="1"/>
          <p:nvPr/>
        </p:nvSpPr>
        <p:spPr>
          <a:xfrm>
            <a:off x="3557102" y="4749799"/>
            <a:ext cx="2568900" cy="2031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Transform</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AWS Glue, Lambda, etc</a:t>
            </a:r>
            <a:endParaRPr sz="1500">
              <a:solidFill>
                <a:schemeClr val="lt1"/>
              </a:solidFill>
              <a:latin typeface="Arial"/>
              <a:ea typeface="Arial"/>
              <a:cs typeface="Arial"/>
              <a:sym typeface="Arial"/>
            </a:endParaRPr>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Complex and inflexible data transformations</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Subject to failure on source data changes</a:t>
            </a:r>
            <a:endParaRPr sz="1100"/>
          </a:p>
        </p:txBody>
      </p:sp>
      <p:sp>
        <p:nvSpPr>
          <p:cNvPr id="363" name="Google Shape;363;p39"/>
          <p:cNvSpPr txBox="1"/>
          <p:nvPr/>
        </p:nvSpPr>
        <p:spPr>
          <a:xfrm>
            <a:off x="6313347" y="4810136"/>
            <a:ext cx="2792700" cy="2031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Load</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Required schema decision prior to understanding business requirements</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Lack of analytics flexibility</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Far-removed from source</a:t>
            </a:r>
            <a:endParaRPr sz="1100"/>
          </a:p>
        </p:txBody>
      </p:sp>
      <p:cxnSp>
        <p:nvCxnSpPr>
          <p:cNvPr id="364" name="Google Shape;364;p39"/>
          <p:cNvCxnSpPr/>
          <p:nvPr/>
        </p:nvCxnSpPr>
        <p:spPr>
          <a:xfrm>
            <a:off x="3418114" y="1427666"/>
            <a:ext cx="0" cy="3333900"/>
          </a:xfrm>
          <a:prstGeom prst="straightConnector1">
            <a:avLst/>
          </a:prstGeom>
          <a:noFill/>
          <a:ln cap="flat" cmpd="sng" w="9525">
            <a:solidFill>
              <a:srgbClr val="BFBFBF"/>
            </a:solidFill>
            <a:prstDash val="solid"/>
            <a:round/>
            <a:headEnd len="sm" w="sm" type="none"/>
            <a:tailEnd len="sm" w="sm" type="none"/>
          </a:ln>
        </p:spPr>
      </p:cxnSp>
      <p:sp>
        <p:nvSpPr>
          <p:cNvPr id="365" name="Google Shape;365;p39"/>
          <p:cNvSpPr/>
          <p:nvPr/>
        </p:nvSpPr>
        <p:spPr>
          <a:xfrm>
            <a:off x="3154324" y="2595000"/>
            <a:ext cx="557100" cy="717600"/>
          </a:xfrm>
          <a:prstGeom prst="ellipse">
            <a:avLst/>
          </a:prstGeom>
          <a:solidFill>
            <a:schemeClr val="lt1"/>
          </a:solidFill>
          <a:ln cap="flat" cmpd="sng" w="9525">
            <a:solidFill>
              <a:srgbClr val="1A5EAD"/>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66" name="Google Shape;366;p39"/>
          <p:cNvSpPr/>
          <p:nvPr/>
        </p:nvSpPr>
        <p:spPr>
          <a:xfrm>
            <a:off x="3278204" y="2711456"/>
            <a:ext cx="366900" cy="484800"/>
          </a:xfrm>
          <a:prstGeom prst="rightArrow">
            <a:avLst>
              <a:gd fmla="val 50000" name="adj1"/>
              <a:gd fmla="val 50000" name="adj2"/>
            </a:avLst>
          </a:prstGeom>
          <a:solidFill>
            <a:srgbClr val="1A5EAD"/>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cxnSp>
        <p:nvCxnSpPr>
          <p:cNvPr id="367" name="Google Shape;367;p39"/>
          <p:cNvCxnSpPr/>
          <p:nvPr/>
        </p:nvCxnSpPr>
        <p:spPr>
          <a:xfrm>
            <a:off x="6188529" y="1386946"/>
            <a:ext cx="0" cy="3333900"/>
          </a:xfrm>
          <a:prstGeom prst="straightConnector1">
            <a:avLst/>
          </a:prstGeom>
          <a:noFill/>
          <a:ln cap="flat" cmpd="sng" w="9525">
            <a:solidFill>
              <a:srgbClr val="BFBFBF"/>
            </a:solidFill>
            <a:prstDash val="solid"/>
            <a:round/>
            <a:headEnd len="sm" w="sm" type="none"/>
            <a:tailEnd len="sm" w="sm" type="none"/>
          </a:ln>
        </p:spPr>
      </p:cxnSp>
      <p:sp>
        <p:nvSpPr>
          <p:cNvPr id="368" name="Google Shape;368;p39"/>
          <p:cNvSpPr/>
          <p:nvPr/>
        </p:nvSpPr>
        <p:spPr>
          <a:xfrm>
            <a:off x="5924738" y="2554280"/>
            <a:ext cx="557100" cy="717600"/>
          </a:xfrm>
          <a:prstGeom prst="ellipse">
            <a:avLst/>
          </a:prstGeom>
          <a:solidFill>
            <a:schemeClr val="lt1"/>
          </a:solidFill>
          <a:ln cap="flat" cmpd="sng" w="9525">
            <a:solidFill>
              <a:srgbClr val="1A5EAD"/>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69" name="Google Shape;369;p39"/>
          <p:cNvSpPr/>
          <p:nvPr/>
        </p:nvSpPr>
        <p:spPr>
          <a:xfrm>
            <a:off x="6048619" y="2670736"/>
            <a:ext cx="366900" cy="484800"/>
          </a:xfrm>
          <a:prstGeom prst="rightArrow">
            <a:avLst>
              <a:gd fmla="val 50000" name="adj1"/>
              <a:gd fmla="val 50000" name="adj2"/>
            </a:avLst>
          </a:prstGeom>
          <a:solidFill>
            <a:srgbClr val="1A5EAD"/>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pic>
        <p:nvPicPr>
          <p:cNvPr id="370" name="Google Shape;370;p39"/>
          <p:cNvPicPr preferRelativeResize="0"/>
          <p:nvPr/>
        </p:nvPicPr>
        <p:blipFill rotWithShape="1">
          <a:blip r:embed="rId5">
            <a:alphaModFix/>
          </a:blip>
          <a:srcRect b="0" l="0" r="0" t="0"/>
          <a:stretch/>
        </p:blipFill>
        <p:spPr>
          <a:xfrm>
            <a:off x="187377" y="3114222"/>
            <a:ext cx="365482" cy="359490"/>
          </a:xfrm>
          <a:prstGeom prst="rect">
            <a:avLst/>
          </a:prstGeom>
          <a:solidFill>
            <a:schemeClr val="lt1"/>
          </a:solidFill>
          <a:ln>
            <a:noFill/>
          </a:ln>
        </p:spPr>
      </p:pic>
      <p:sp>
        <p:nvSpPr>
          <p:cNvPr id="371" name="Google Shape;371;p39"/>
          <p:cNvSpPr/>
          <p:nvPr/>
        </p:nvSpPr>
        <p:spPr>
          <a:xfrm>
            <a:off x="6679313" y="1769503"/>
            <a:ext cx="2277300" cy="2519100"/>
          </a:xfrm>
          <a:prstGeom prst="rect">
            <a:avLst/>
          </a:prstGeom>
          <a:noFill/>
          <a:ln cap="flat" cmpd="sng" w="22225">
            <a:solidFill>
              <a:srgbClr val="F68538"/>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72" name="Google Shape;372;p39"/>
          <p:cNvSpPr txBox="1"/>
          <p:nvPr/>
        </p:nvSpPr>
        <p:spPr>
          <a:xfrm>
            <a:off x="6960412" y="1365765"/>
            <a:ext cx="20586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1500">
                <a:solidFill>
                  <a:srgbClr val="F68538"/>
                </a:solidFill>
                <a:latin typeface="Arial"/>
                <a:ea typeface="Arial"/>
                <a:cs typeface="Arial"/>
                <a:sym typeface="Arial"/>
              </a:rPr>
              <a:t>AWS Data Warehouse</a:t>
            </a:r>
            <a:endParaRPr sz="1100"/>
          </a:p>
        </p:txBody>
      </p:sp>
      <p:pic>
        <p:nvPicPr>
          <p:cNvPr descr="Gears" id="373" name="Google Shape;373;p39"/>
          <p:cNvPicPr preferRelativeResize="0"/>
          <p:nvPr/>
        </p:nvPicPr>
        <p:blipFill rotWithShape="1">
          <a:blip r:embed="rId6">
            <a:alphaModFix/>
          </a:blip>
          <a:srcRect b="0" l="0" r="0" t="0"/>
          <a:stretch/>
        </p:blipFill>
        <p:spPr>
          <a:xfrm>
            <a:off x="3684245" y="1442055"/>
            <a:ext cx="1380382" cy="1380382"/>
          </a:xfrm>
          <a:prstGeom prst="rect">
            <a:avLst/>
          </a:prstGeom>
          <a:noFill/>
          <a:ln>
            <a:noFill/>
          </a:ln>
        </p:spPr>
      </p:pic>
      <p:sp>
        <p:nvSpPr>
          <p:cNvPr id="374" name="Google Shape;374;p39"/>
          <p:cNvSpPr txBox="1"/>
          <p:nvPr/>
        </p:nvSpPr>
        <p:spPr>
          <a:xfrm>
            <a:off x="7380568" y="2997791"/>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LMS</a:t>
            </a:r>
            <a:endParaRPr sz="1100"/>
          </a:p>
        </p:txBody>
      </p:sp>
      <p:pic>
        <p:nvPicPr>
          <p:cNvPr id="375" name="Google Shape;375;p39"/>
          <p:cNvPicPr preferRelativeResize="0"/>
          <p:nvPr/>
        </p:nvPicPr>
        <p:blipFill rotWithShape="1">
          <a:blip r:embed="rId5">
            <a:alphaModFix/>
          </a:blip>
          <a:srcRect b="0" l="0" r="0" t="0"/>
          <a:stretch/>
        </p:blipFill>
        <p:spPr>
          <a:xfrm>
            <a:off x="7515983" y="2159139"/>
            <a:ext cx="365482" cy="359490"/>
          </a:xfrm>
          <a:prstGeom prst="rect">
            <a:avLst/>
          </a:prstGeom>
          <a:solidFill>
            <a:schemeClr val="lt1"/>
          </a:solidFill>
          <a:ln>
            <a:noFill/>
          </a:ln>
        </p:spPr>
      </p:pic>
      <p:sp>
        <p:nvSpPr>
          <p:cNvPr id="376" name="Google Shape;376;p39"/>
          <p:cNvSpPr/>
          <p:nvPr/>
        </p:nvSpPr>
        <p:spPr>
          <a:xfrm>
            <a:off x="6484858" y="1358249"/>
            <a:ext cx="426900" cy="800100"/>
          </a:xfrm>
          <a:prstGeom prst="can">
            <a:avLst>
              <a:gd fmla="val 25000" name="adj"/>
            </a:avLst>
          </a:prstGeom>
          <a:solidFill>
            <a:srgbClr val="A5A5A5"/>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77" name="Google Shape;377;p39"/>
          <p:cNvSpPr/>
          <p:nvPr/>
        </p:nvSpPr>
        <p:spPr>
          <a:xfrm>
            <a:off x="4364366" y="2243034"/>
            <a:ext cx="1164900" cy="1538400"/>
          </a:xfrm>
          <a:prstGeom prst="rect">
            <a:avLst/>
          </a:prstGeom>
          <a:noFill/>
          <a:ln cap="flat" cmpd="sng" w="9525">
            <a:solidFill>
              <a:srgbClr val="F68538"/>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378" name="Google Shape;378;p39"/>
          <p:cNvSpPr txBox="1"/>
          <p:nvPr/>
        </p:nvSpPr>
        <p:spPr>
          <a:xfrm>
            <a:off x="6633076" y="2975743"/>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Courses</a:t>
            </a:r>
            <a:endParaRPr sz="1100"/>
          </a:p>
        </p:txBody>
      </p:sp>
      <p:sp>
        <p:nvSpPr>
          <p:cNvPr id="379" name="Google Shape;379;p39"/>
          <p:cNvSpPr txBox="1"/>
          <p:nvPr/>
        </p:nvSpPr>
        <p:spPr>
          <a:xfrm>
            <a:off x="8052321" y="2966059"/>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eTextbook</a:t>
            </a:r>
            <a:endParaRPr sz="800">
              <a:solidFill>
                <a:srgbClr val="7F7F7F"/>
              </a:solidFill>
              <a:latin typeface="Helvetica Neue"/>
              <a:ea typeface="Helvetica Neue"/>
              <a:cs typeface="Helvetica Neue"/>
              <a:sym typeface="Helvetica Neue"/>
            </a:endParaRPr>
          </a:p>
        </p:txBody>
      </p:sp>
      <p:sp>
        <p:nvSpPr>
          <p:cNvPr id="380" name="Google Shape;380;p39"/>
          <p:cNvSpPr txBox="1"/>
          <p:nvPr/>
        </p:nvSpPr>
        <p:spPr>
          <a:xfrm>
            <a:off x="6642162" y="3981271"/>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Students</a:t>
            </a:r>
            <a:endParaRPr sz="1100"/>
          </a:p>
        </p:txBody>
      </p:sp>
      <p:sp>
        <p:nvSpPr>
          <p:cNvPr id="381" name="Google Shape;381;p39"/>
          <p:cNvSpPr txBox="1"/>
          <p:nvPr/>
        </p:nvSpPr>
        <p:spPr>
          <a:xfrm>
            <a:off x="7451111" y="4018648"/>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Student Portal</a:t>
            </a:r>
            <a:endParaRPr sz="1100"/>
          </a:p>
        </p:txBody>
      </p:sp>
      <p:sp>
        <p:nvSpPr>
          <p:cNvPr id="382" name="Google Shape;382;p39"/>
          <p:cNvSpPr txBox="1"/>
          <p:nvPr/>
        </p:nvSpPr>
        <p:spPr>
          <a:xfrm>
            <a:off x="8010788" y="4037905"/>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7F7F7F"/>
                </a:solidFill>
                <a:latin typeface="Helvetica Neue"/>
                <a:ea typeface="Helvetica Neue"/>
                <a:cs typeface="Helvetica Neue"/>
                <a:sym typeface="Helvetica Neue"/>
              </a:rPr>
              <a:t>SIS</a:t>
            </a:r>
            <a:endParaRPr sz="1100"/>
          </a:p>
        </p:txBody>
      </p:sp>
      <p:pic>
        <p:nvPicPr>
          <p:cNvPr id="383" name="Google Shape;383;p39"/>
          <p:cNvPicPr preferRelativeResize="0"/>
          <p:nvPr/>
        </p:nvPicPr>
        <p:blipFill rotWithShape="1">
          <a:blip r:embed="rId5">
            <a:alphaModFix/>
          </a:blip>
          <a:srcRect b="0" l="0" r="0" t="0"/>
          <a:stretch/>
        </p:blipFill>
        <p:spPr>
          <a:xfrm>
            <a:off x="7630283" y="2311539"/>
            <a:ext cx="365482" cy="359490"/>
          </a:xfrm>
          <a:prstGeom prst="rect">
            <a:avLst/>
          </a:prstGeom>
          <a:solidFill>
            <a:schemeClr val="lt1"/>
          </a:solidFill>
          <a:ln>
            <a:noFill/>
          </a:ln>
        </p:spPr>
      </p:pic>
      <p:pic>
        <p:nvPicPr>
          <p:cNvPr id="384" name="Google Shape;384;p39"/>
          <p:cNvPicPr preferRelativeResize="0"/>
          <p:nvPr/>
        </p:nvPicPr>
        <p:blipFill rotWithShape="1">
          <a:blip r:embed="rId5">
            <a:alphaModFix/>
          </a:blip>
          <a:srcRect b="0" l="0" r="0" t="0"/>
          <a:stretch/>
        </p:blipFill>
        <p:spPr>
          <a:xfrm>
            <a:off x="7744583" y="2463939"/>
            <a:ext cx="365482" cy="359490"/>
          </a:xfrm>
          <a:prstGeom prst="rect">
            <a:avLst/>
          </a:prstGeom>
          <a:solidFill>
            <a:schemeClr val="lt1"/>
          </a:solidFill>
          <a:ln>
            <a:noFill/>
          </a:ln>
        </p:spPr>
      </p:pic>
      <p:pic>
        <p:nvPicPr>
          <p:cNvPr id="385" name="Google Shape;385;p39"/>
          <p:cNvPicPr preferRelativeResize="0"/>
          <p:nvPr/>
        </p:nvPicPr>
        <p:blipFill rotWithShape="1">
          <a:blip r:embed="rId5">
            <a:alphaModFix/>
          </a:blip>
          <a:srcRect b="0" l="0" r="0" t="0"/>
          <a:stretch/>
        </p:blipFill>
        <p:spPr>
          <a:xfrm>
            <a:off x="6836229" y="2180181"/>
            <a:ext cx="365482" cy="359490"/>
          </a:xfrm>
          <a:prstGeom prst="rect">
            <a:avLst/>
          </a:prstGeom>
          <a:solidFill>
            <a:schemeClr val="lt1"/>
          </a:solidFill>
          <a:ln>
            <a:noFill/>
          </a:ln>
        </p:spPr>
      </p:pic>
      <p:pic>
        <p:nvPicPr>
          <p:cNvPr id="386" name="Google Shape;386;p39"/>
          <p:cNvPicPr preferRelativeResize="0"/>
          <p:nvPr/>
        </p:nvPicPr>
        <p:blipFill rotWithShape="1">
          <a:blip r:embed="rId5">
            <a:alphaModFix/>
          </a:blip>
          <a:srcRect b="0" l="0" r="0" t="0"/>
          <a:stretch/>
        </p:blipFill>
        <p:spPr>
          <a:xfrm>
            <a:off x="6950529" y="2332581"/>
            <a:ext cx="365482" cy="359490"/>
          </a:xfrm>
          <a:prstGeom prst="rect">
            <a:avLst/>
          </a:prstGeom>
          <a:solidFill>
            <a:schemeClr val="lt1"/>
          </a:solidFill>
          <a:ln>
            <a:noFill/>
          </a:ln>
        </p:spPr>
      </p:pic>
      <p:pic>
        <p:nvPicPr>
          <p:cNvPr id="387" name="Google Shape;387;p39"/>
          <p:cNvPicPr preferRelativeResize="0"/>
          <p:nvPr/>
        </p:nvPicPr>
        <p:blipFill rotWithShape="1">
          <a:blip r:embed="rId5">
            <a:alphaModFix/>
          </a:blip>
          <a:srcRect b="0" l="0" r="0" t="0"/>
          <a:stretch/>
        </p:blipFill>
        <p:spPr>
          <a:xfrm>
            <a:off x="7064829" y="2484981"/>
            <a:ext cx="365482" cy="359490"/>
          </a:xfrm>
          <a:prstGeom prst="rect">
            <a:avLst/>
          </a:prstGeom>
          <a:solidFill>
            <a:schemeClr val="lt1"/>
          </a:solidFill>
          <a:ln>
            <a:noFill/>
          </a:ln>
        </p:spPr>
      </p:pic>
      <p:pic>
        <p:nvPicPr>
          <p:cNvPr id="388" name="Google Shape;388;p39"/>
          <p:cNvPicPr preferRelativeResize="0"/>
          <p:nvPr/>
        </p:nvPicPr>
        <p:blipFill rotWithShape="1">
          <a:blip r:embed="rId5">
            <a:alphaModFix/>
          </a:blip>
          <a:srcRect b="0" l="0" r="0" t="0"/>
          <a:stretch/>
        </p:blipFill>
        <p:spPr>
          <a:xfrm>
            <a:off x="8159291" y="2159139"/>
            <a:ext cx="365482" cy="359490"/>
          </a:xfrm>
          <a:prstGeom prst="rect">
            <a:avLst/>
          </a:prstGeom>
          <a:solidFill>
            <a:schemeClr val="lt1"/>
          </a:solidFill>
          <a:ln>
            <a:noFill/>
          </a:ln>
        </p:spPr>
      </p:pic>
      <p:pic>
        <p:nvPicPr>
          <p:cNvPr id="389" name="Google Shape;389;p39"/>
          <p:cNvPicPr preferRelativeResize="0"/>
          <p:nvPr/>
        </p:nvPicPr>
        <p:blipFill rotWithShape="1">
          <a:blip r:embed="rId5">
            <a:alphaModFix/>
          </a:blip>
          <a:srcRect b="0" l="0" r="0" t="0"/>
          <a:stretch/>
        </p:blipFill>
        <p:spPr>
          <a:xfrm>
            <a:off x="8273591" y="2311539"/>
            <a:ext cx="365482" cy="359490"/>
          </a:xfrm>
          <a:prstGeom prst="rect">
            <a:avLst/>
          </a:prstGeom>
          <a:solidFill>
            <a:schemeClr val="lt1"/>
          </a:solidFill>
          <a:ln>
            <a:noFill/>
          </a:ln>
        </p:spPr>
      </p:pic>
      <p:pic>
        <p:nvPicPr>
          <p:cNvPr id="390" name="Google Shape;390;p39"/>
          <p:cNvPicPr preferRelativeResize="0"/>
          <p:nvPr/>
        </p:nvPicPr>
        <p:blipFill rotWithShape="1">
          <a:blip r:embed="rId5">
            <a:alphaModFix/>
          </a:blip>
          <a:srcRect b="0" l="0" r="0" t="0"/>
          <a:stretch/>
        </p:blipFill>
        <p:spPr>
          <a:xfrm>
            <a:off x="8387891" y="2463939"/>
            <a:ext cx="365482" cy="359490"/>
          </a:xfrm>
          <a:prstGeom prst="rect">
            <a:avLst/>
          </a:prstGeom>
          <a:solidFill>
            <a:schemeClr val="lt1"/>
          </a:solidFill>
          <a:ln>
            <a:noFill/>
          </a:ln>
        </p:spPr>
      </p:pic>
      <p:pic>
        <p:nvPicPr>
          <p:cNvPr id="391" name="Google Shape;391;p39"/>
          <p:cNvPicPr preferRelativeResize="0"/>
          <p:nvPr/>
        </p:nvPicPr>
        <p:blipFill rotWithShape="1">
          <a:blip r:embed="rId5">
            <a:alphaModFix/>
          </a:blip>
          <a:srcRect b="0" l="0" r="0" t="0"/>
          <a:stretch/>
        </p:blipFill>
        <p:spPr>
          <a:xfrm>
            <a:off x="6873643" y="3206045"/>
            <a:ext cx="365482" cy="359490"/>
          </a:xfrm>
          <a:prstGeom prst="rect">
            <a:avLst/>
          </a:prstGeom>
          <a:solidFill>
            <a:schemeClr val="lt1"/>
          </a:solidFill>
          <a:ln>
            <a:noFill/>
          </a:ln>
        </p:spPr>
      </p:pic>
      <p:pic>
        <p:nvPicPr>
          <p:cNvPr id="392" name="Google Shape;392;p39"/>
          <p:cNvPicPr preferRelativeResize="0"/>
          <p:nvPr/>
        </p:nvPicPr>
        <p:blipFill rotWithShape="1">
          <a:blip r:embed="rId5">
            <a:alphaModFix/>
          </a:blip>
          <a:srcRect b="0" l="0" r="0" t="0"/>
          <a:stretch/>
        </p:blipFill>
        <p:spPr>
          <a:xfrm>
            <a:off x="6987943" y="3358445"/>
            <a:ext cx="365482" cy="359490"/>
          </a:xfrm>
          <a:prstGeom prst="rect">
            <a:avLst/>
          </a:prstGeom>
          <a:solidFill>
            <a:schemeClr val="lt1"/>
          </a:solidFill>
          <a:ln>
            <a:noFill/>
          </a:ln>
        </p:spPr>
      </p:pic>
      <p:pic>
        <p:nvPicPr>
          <p:cNvPr id="393" name="Google Shape;393;p39"/>
          <p:cNvPicPr preferRelativeResize="0"/>
          <p:nvPr/>
        </p:nvPicPr>
        <p:blipFill rotWithShape="1">
          <a:blip r:embed="rId5">
            <a:alphaModFix/>
          </a:blip>
          <a:srcRect b="0" l="0" r="0" t="0"/>
          <a:stretch/>
        </p:blipFill>
        <p:spPr>
          <a:xfrm>
            <a:off x="7102243" y="3510845"/>
            <a:ext cx="365482" cy="359490"/>
          </a:xfrm>
          <a:prstGeom prst="rect">
            <a:avLst/>
          </a:prstGeom>
          <a:solidFill>
            <a:schemeClr val="lt1"/>
          </a:solidFill>
          <a:ln>
            <a:noFill/>
          </a:ln>
        </p:spPr>
      </p:pic>
      <p:pic>
        <p:nvPicPr>
          <p:cNvPr id="394" name="Google Shape;394;p39"/>
          <p:cNvPicPr preferRelativeResize="0"/>
          <p:nvPr/>
        </p:nvPicPr>
        <p:blipFill rotWithShape="1">
          <a:blip r:embed="rId5">
            <a:alphaModFix/>
          </a:blip>
          <a:srcRect b="0" l="0" r="0" t="0"/>
          <a:stretch/>
        </p:blipFill>
        <p:spPr>
          <a:xfrm>
            <a:off x="7560779" y="3218487"/>
            <a:ext cx="365482" cy="359490"/>
          </a:xfrm>
          <a:prstGeom prst="rect">
            <a:avLst/>
          </a:prstGeom>
          <a:solidFill>
            <a:schemeClr val="lt1"/>
          </a:solidFill>
          <a:ln>
            <a:noFill/>
          </a:ln>
        </p:spPr>
      </p:pic>
      <p:pic>
        <p:nvPicPr>
          <p:cNvPr id="395" name="Google Shape;395;p39"/>
          <p:cNvPicPr preferRelativeResize="0"/>
          <p:nvPr/>
        </p:nvPicPr>
        <p:blipFill rotWithShape="1">
          <a:blip r:embed="rId5">
            <a:alphaModFix/>
          </a:blip>
          <a:srcRect b="0" l="0" r="0" t="0"/>
          <a:stretch/>
        </p:blipFill>
        <p:spPr>
          <a:xfrm>
            <a:off x="7675079" y="3370887"/>
            <a:ext cx="365482" cy="359490"/>
          </a:xfrm>
          <a:prstGeom prst="rect">
            <a:avLst/>
          </a:prstGeom>
          <a:solidFill>
            <a:schemeClr val="lt1"/>
          </a:solidFill>
          <a:ln>
            <a:noFill/>
          </a:ln>
        </p:spPr>
      </p:pic>
      <p:pic>
        <p:nvPicPr>
          <p:cNvPr id="396" name="Google Shape;396;p39"/>
          <p:cNvPicPr preferRelativeResize="0"/>
          <p:nvPr/>
        </p:nvPicPr>
        <p:blipFill rotWithShape="1">
          <a:blip r:embed="rId5">
            <a:alphaModFix/>
          </a:blip>
          <a:srcRect b="0" l="0" r="0" t="0"/>
          <a:stretch/>
        </p:blipFill>
        <p:spPr>
          <a:xfrm>
            <a:off x="7789379" y="3523287"/>
            <a:ext cx="365482" cy="359490"/>
          </a:xfrm>
          <a:prstGeom prst="rect">
            <a:avLst/>
          </a:prstGeom>
          <a:solidFill>
            <a:schemeClr val="lt1"/>
          </a:solidFill>
          <a:ln>
            <a:noFill/>
          </a:ln>
        </p:spPr>
      </p:pic>
      <p:pic>
        <p:nvPicPr>
          <p:cNvPr id="397" name="Google Shape;397;p39"/>
          <p:cNvPicPr preferRelativeResize="0"/>
          <p:nvPr/>
        </p:nvPicPr>
        <p:blipFill rotWithShape="1">
          <a:blip r:embed="rId5">
            <a:alphaModFix/>
          </a:blip>
          <a:srcRect b="0" l="0" r="0" t="0"/>
          <a:stretch/>
        </p:blipFill>
        <p:spPr>
          <a:xfrm>
            <a:off x="8221560" y="3278791"/>
            <a:ext cx="365482" cy="359490"/>
          </a:xfrm>
          <a:prstGeom prst="rect">
            <a:avLst/>
          </a:prstGeom>
          <a:solidFill>
            <a:schemeClr val="lt1"/>
          </a:solidFill>
          <a:ln>
            <a:noFill/>
          </a:ln>
        </p:spPr>
      </p:pic>
      <p:pic>
        <p:nvPicPr>
          <p:cNvPr id="398" name="Google Shape;398;p39"/>
          <p:cNvPicPr preferRelativeResize="0"/>
          <p:nvPr/>
        </p:nvPicPr>
        <p:blipFill rotWithShape="1">
          <a:blip r:embed="rId5">
            <a:alphaModFix/>
          </a:blip>
          <a:srcRect b="0" l="0" r="0" t="0"/>
          <a:stretch/>
        </p:blipFill>
        <p:spPr>
          <a:xfrm>
            <a:off x="8335860" y="3431191"/>
            <a:ext cx="365482" cy="359490"/>
          </a:xfrm>
          <a:prstGeom prst="rect">
            <a:avLst/>
          </a:prstGeom>
          <a:solidFill>
            <a:schemeClr val="lt1"/>
          </a:solidFill>
          <a:ln>
            <a:noFill/>
          </a:ln>
        </p:spPr>
      </p:pic>
      <p:pic>
        <p:nvPicPr>
          <p:cNvPr id="399" name="Google Shape;399;p39"/>
          <p:cNvPicPr preferRelativeResize="0"/>
          <p:nvPr/>
        </p:nvPicPr>
        <p:blipFill rotWithShape="1">
          <a:blip r:embed="rId5">
            <a:alphaModFix/>
          </a:blip>
          <a:srcRect b="0" l="0" r="0" t="0"/>
          <a:stretch/>
        </p:blipFill>
        <p:spPr>
          <a:xfrm>
            <a:off x="8450160" y="3583591"/>
            <a:ext cx="365482" cy="359490"/>
          </a:xfrm>
          <a:prstGeom prst="rect">
            <a:avLst/>
          </a:prstGeom>
          <a:solidFill>
            <a:schemeClr val="lt1"/>
          </a:solidFill>
          <a:ln>
            <a:noFill/>
          </a:ln>
        </p:spPr>
      </p:pic>
      <p:pic>
        <p:nvPicPr>
          <p:cNvPr id="400" name="Google Shape;400;p39"/>
          <p:cNvPicPr preferRelativeResize="0"/>
          <p:nvPr/>
        </p:nvPicPr>
        <p:blipFill rotWithShape="1">
          <a:blip r:embed="rId7">
            <a:alphaModFix/>
          </a:blip>
          <a:srcRect b="0" l="0" r="0" t="0"/>
          <a:stretch/>
        </p:blipFill>
        <p:spPr>
          <a:xfrm>
            <a:off x="4558424" y="2496940"/>
            <a:ext cx="756314" cy="785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0"/>
          <p:cNvSpPr txBox="1"/>
          <p:nvPr>
            <p:ph type="title"/>
          </p:nvPr>
        </p:nvSpPr>
        <p:spPr>
          <a:xfrm>
            <a:off x="1085500" y="318200"/>
            <a:ext cx="7601400" cy="627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US">
                <a:solidFill>
                  <a:srgbClr val="1B5DAD"/>
                </a:solidFill>
                <a:latin typeface="Arial"/>
                <a:ea typeface="Arial"/>
                <a:cs typeface="Arial"/>
                <a:sym typeface="Arial"/>
              </a:rPr>
              <a:t>Tomorrow: Student Analytics Hub</a:t>
            </a:r>
            <a:endParaRPr sz="1100"/>
          </a:p>
        </p:txBody>
      </p:sp>
      <p:pic>
        <p:nvPicPr>
          <p:cNvPr id="406" name="Google Shape;406;p40"/>
          <p:cNvPicPr preferRelativeResize="0"/>
          <p:nvPr/>
        </p:nvPicPr>
        <p:blipFill>
          <a:blip r:embed="rId3">
            <a:alphaModFix/>
          </a:blip>
          <a:stretch>
            <a:fillRect/>
          </a:stretch>
        </p:blipFill>
        <p:spPr>
          <a:xfrm>
            <a:off x="517825" y="243467"/>
            <a:ext cx="441276" cy="679501"/>
          </a:xfrm>
          <a:prstGeom prst="rect">
            <a:avLst/>
          </a:prstGeom>
          <a:noFill/>
          <a:ln>
            <a:noFill/>
          </a:ln>
        </p:spPr>
      </p:pic>
      <p:sp>
        <p:nvSpPr>
          <p:cNvPr id="407" name="Google Shape;407;p40"/>
          <p:cNvSpPr txBox="1"/>
          <p:nvPr>
            <p:ph idx="12" type="sldNum"/>
          </p:nvPr>
        </p:nvSpPr>
        <p:spPr>
          <a:xfrm>
            <a:off x="7924801" y="6597650"/>
            <a:ext cx="1001700" cy="260400"/>
          </a:xfrm>
          <a:prstGeom prst="rect">
            <a:avLst/>
          </a:prstGeom>
          <a:noFill/>
          <a:ln>
            <a:noFill/>
          </a:ln>
        </p:spPr>
        <p:txBody>
          <a:bodyPr anchorCtr="0" anchor="t" bIns="0" lIns="69050" spcFirstLastPara="1" rIns="69050" wrap="square" tIns="0">
            <a:noAutofit/>
          </a:bodyPr>
          <a:lstStyle/>
          <a:p>
            <a:pPr indent="0" lvl="0" marL="0" rtl="0" algn="r">
              <a:spcBef>
                <a:spcPts val="0"/>
              </a:spcBef>
              <a:spcAft>
                <a:spcPts val="0"/>
              </a:spcAft>
              <a:buNone/>
            </a:pPr>
            <a:fld id="{00000000-1234-1234-1234-123412341234}" type="slidenum">
              <a:rPr lang="en-US" sz="1100"/>
              <a:t>‹#›</a:t>
            </a:fld>
            <a:endParaRPr sz="1100">
              <a:solidFill>
                <a:schemeClr val="dk1"/>
              </a:solidFill>
            </a:endParaRPr>
          </a:p>
        </p:txBody>
      </p:sp>
      <p:sp>
        <p:nvSpPr>
          <p:cNvPr id="408" name="Google Shape;408;p40"/>
          <p:cNvSpPr/>
          <p:nvPr/>
        </p:nvSpPr>
        <p:spPr>
          <a:xfrm>
            <a:off x="566063" y="1572808"/>
            <a:ext cx="2415900" cy="3009300"/>
          </a:xfrm>
          <a:prstGeom prst="rect">
            <a:avLst/>
          </a:prstGeom>
          <a:noFill/>
          <a:ln cap="flat" cmpd="sng" w="22225">
            <a:solidFill>
              <a:srgbClr val="F68538"/>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09" name="Google Shape;409;p40"/>
          <p:cNvSpPr txBox="1"/>
          <p:nvPr/>
        </p:nvSpPr>
        <p:spPr>
          <a:xfrm>
            <a:off x="739824" y="1201738"/>
            <a:ext cx="20718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1500">
                <a:solidFill>
                  <a:srgbClr val="F68538"/>
                </a:solidFill>
                <a:latin typeface="Arial"/>
                <a:ea typeface="Arial"/>
                <a:cs typeface="Arial"/>
                <a:sym typeface="Arial"/>
              </a:rPr>
              <a:t> Streaming Event Data</a:t>
            </a:r>
            <a:endParaRPr sz="1100"/>
          </a:p>
        </p:txBody>
      </p:sp>
      <p:sp>
        <p:nvSpPr>
          <p:cNvPr id="410" name="Google Shape;410;p40"/>
          <p:cNvSpPr txBox="1"/>
          <p:nvPr/>
        </p:nvSpPr>
        <p:spPr>
          <a:xfrm>
            <a:off x="633494" y="2388175"/>
            <a:ext cx="1212600" cy="167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800000"/>
                </a:solidFill>
                <a:latin typeface="Helvetica Neue"/>
                <a:ea typeface="Helvetica Neue"/>
                <a:cs typeface="Helvetica Neue"/>
                <a:sym typeface="Helvetica Neue"/>
              </a:rPr>
              <a:t>Blackboard Caliper Events</a:t>
            </a:r>
            <a:endParaRPr sz="1100"/>
          </a:p>
        </p:txBody>
      </p:sp>
      <p:sp>
        <p:nvSpPr>
          <p:cNvPr id="411" name="Google Shape;411;p40"/>
          <p:cNvSpPr txBox="1"/>
          <p:nvPr/>
        </p:nvSpPr>
        <p:spPr>
          <a:xfrm>
            <a:off x="633494" y="3311027"/>
            <a:ext cx="1212600" cy="201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800000"/>
                </a:solidFill>
                <a:latin typeface="Helvetica Neue"/>
                <a:ea typeface="Helvetica Neue"/>
                <a:cs typeface="Helvetica Neue"/>
                <a:sym typeface="Helvetica Neue"/>
              </a:rPr>
              <a:t>VitalSource Caliper Events</a:t>
            </a:r>
            <a:endParaRPr sz="1100"/>
          </a:p>
        </p:txBody>
      </p:sp>
      <p:pic>
        <p:nvPicPr>
          <p:cNvPr id="412" name="Google Shape;412;p40"/>
          <p:cNvPicPr preferRelativeResize="0"/>
          <p:nvPr/>
        </p:nvPicPr>
        <p:blipFill rotWithShape="1">
          <a:blip r:embed="rId4">
            <a:alphaModFix/>
          </a:blip>
          <a:srcRect b="0" l="0" r="0" t="0"/>
          <a:stretch/>
        </p:blipFill>
        <p:spPr>
          <a:xfrm>
            <a:off x="369870" y="1280528"/>
            <a:ext cx="397436" cy="416668"/>
          </a:xfrm>
          <a:prstGeom prst="rect">
            <a:avLst/>
          </a:prstGeom>
          <a:solidFill>
            <a:schemeClr val="lt1"/>
          </a:solidFill>
          <a:ln>
            <a:noFill/>
          </a:ln>
        </p:spPr>
      </p:pic>
      <p:pic>
        <p:nvPicPr>
          <p:cNvPr id="413" name="Google Shape;413;p40"/>
          <p:cNvPicPr preferRelativeResize="0"/>
          <p:nvPr/>
        </p:nvPicPr>
        <p:blipFill rotWithShape="1">
          <a:blip r:embed="rId5">
            <a:alphaModFix/>
          </a:blip>
          <a:srcRect b="0" l="0" r="0" t="0"/>
          <a:stretch/>
        </p:blipFill>
        <p:spPr>
          <a:xfrm>
            <a:off x="1041085" y="1815428"/>
            <a:ext cx="397436" cy="416668"/>
          </a:xfrm>
          <a:prstGeom prst="rect">
            <a:avLst/>
          </a:prstGeom>
          <a:noFill/>
          <a:ln>
            <a:noFill/>
          </a:ln>
        </p:spPr>
      </p:pic>
      <p:pic>
        <p:nvPicPr>
          <p:cNvPr id="414" name="Google Shape;414;p40"/>
          <p:cNvPicPr preferRelativeResize="0"/>
          <p:nvPr/>
        </p:nvPicPr>
        <p:blipFill rotWithShape="1">
          <a:blip r:embed="rId5">
            <a:alphaModFix/>
          </a:blip>
          <a:srcRect b="0" l="0" r="0" t="0"/>
          <a:stretch/>
        </p:blipFill>
        <p:spPr>
          <a:xfrm>
            <a:off x="1041085" y="2711178"/>
            <a:ext cx="397436" cy="416668"/>
          </a:xfrm>
          <a:prstGeom prst="rect">
            <a:avLst/>
          </a:prstGeom>
          <a:noFill/>
          <a:ln>
            <a:noFill/>
          </a:ln>
        </p:spPr>
      </p:pic>
      <p:sp>
        <p:nvSpPr>
          <p:cNvPr id="415" name="Google Shape;415;p40"/>
          <p:cNvSpPr/>
          <p:nvPr/>
        </p:nvSpPr>
        <p:spPr>
          <a:xfrm>
            <a:off x="0" y="4746171"/>
            <a:ext cx="9144000" cy="2112000"/>
          </a:xfrm>
          <a:prstGeom prst="rect">
            <a:avLst/>
          </a:prstGeom>
          <a:solidFill>
            <a:srgbClr val="1A5EAD"/>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16" name="Google Shape;416;p40"/>
          <p:cNvSpPr txBox="1"/>
          <p:nvPr/>
        </p:nvSpPr>
        <p:spPr>
          <a:xfrm>
            <a:off x="119743" y="4804230"/>
            <a:ext cx="3181500" cy="2031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Ingest Event Streams</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Ingest streaming vendor Caliper events</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Ingest streaming contextual events (grades, enrollment, bio/demo, etc)</a:t>
            </a:r>
            <a:endParaRPr sz="1100"/>
          </a:p>
        </p:txBody>
      </p:sp>
      <p:cxnSp>
        <p:nvCxnSpPr>
          <p:cNvPr id="417" name="Google Shape;417;p40"/>
          <p:cNvCxnSpPr/>
          <p:nvPr/>
        </p:nvCxnSpPr>
        <p:spPr>
          <a:xfrm>
            <a:off x="3418114" y="4746171"/>
            <a:ext cx="0" cy="2112000"/>
          </a:xfrm>
          <a:prstGeom prst="straightConnector1">
            <a:avLst/>
          </a:prstGeom>
          <a:noFill/>
          <a:ln cap="flat" cmpd="sng" w="9525">
            <a:solidFill>
              <a:srgbClr val="BFBFBF"/>
            </a:solidFill>
            <a:prstDash val="solid"/>
            <a:round/>
            <a:headEnd len="sm" w="sm" type="none"/>
            <a:tailEnd len="sm" w="sm" type="none"/>
          </a:ln>
        </p:spPr>
      </p:cxnSp>
      <p:cxnSp>
        <p:nvCxnSpPr>
          <p:cNvPr id="418" name="Google Shape;418;p40"/>
          <p:cNvCxnSpPr/>
          <p:nvPr/>
        </p:nvCxnSpPr>
        <p:spPr>
          <a:xfrm>
            <a:off x="6188529" y="4749799"/>
            <a:ext cx="0" cy="2112000"/>
          </a:xfrm>
          <a:prstGeom prst="straightConnector1">
            <a:avLst/>
          </a:prstGeom>
          <a:noFill/>
          <a:ln cap="flat" cmpd="sng" w="9525">
            <a:solidFill>
              <a:srgbClr val="BFBFBF"/>
            </a:solidFill>
            <a:prstDash val="solid"/>
            <a:round/>
            <a:headEnd len="sm" w="sm" type="none"/>
            <a:tailEnd len="sm" w="sm" type="none"/>
          </a:ln>
        </p:spPr>
      </p:cxnSp>
      <p:sp>
        <p:nvSpPr>
          <p:cNvPr id="419" name="Google Shape;419;p40"/>
          <p:cNvSpPr txBox="1"/>
          <p:nvPr/>
        </p:nvSpPr>
        <p:spPr>
          <a:xfrm>
            <a:off x="3557102" y="4749799"/>
            <a:ext cx="2568900" cy="20313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Enrichen and Load</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Store events in AWS S3 data lake</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Lossless, transaction  data remains very close to source</a:t>
            </a:r>
            <a:endParaRPr sz="1100"/>
          </a:p>
        </p:txBody>
      </p:sp>
      <p:sp>
        <p:nvSpPr>
          <p:cNvPr id="420" name="Google Shape;420;p40"/>
          <p:cNvSpPr txBox="1"/>
          <p:nvPr/>
        </p:nvSpPr>
        <p:spPr>
          <a:xfrm>
            <a:off x="6313347" y="4810136"/>
            <a:ext cx="2792700" cy="17235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Transform in Memory</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Curated data sets (views) matched to consumer need</a:t>
            </a:r>
            <a:endParaRPr sz="1100"/>
          </a:p>
          <a:p>
            <a:pPr indent="-336550" lvl="0" marL="342900" marR="0" rtl="0" algn="l">
              <a:spcBef>
                <a:spcPts val="0"/>
              </a:spcBef>
              <a:spcAft>
                <a:spcPts val="0"/>
              </a:spcAft>
              <a:buClr>
                <a:schemeClr val="lt1"/>
              </a:buClr>
              <a:buSzPts val="1500"/>
              <a:buFont typeface="Arial"/>
              <a:buChar char="•"/>
            </a:pPr>
            <a:r>
              <a:rPr lang="en-US" sz="1500">
                <a:solidFill>
                  <a:schemeClr val="lt1"/>
                </a:solidFill>
                <a:latin typeface="Arial"/>
                <a:ea typeface="Arial"/>
                <a:cs typeface="Arial"/>
                <a:sym typeface="Arial"/>
              </a:rPr>
              <a:t>Optimized for analytics discovery</a:t>
            </a:r>
            <a:endParaRPr sz="1100"/>
          </a:p>
        </p:txBody>
      </p:sp>
      <p:cxnSp>
        <p:nvCxnSpPr>
          <p:cNvPr id="421" name="Google Shape;421;p40"/>
          <p:cNvCxnSpPr/>
          <p:nvPr/>
        </p:nvCxnSpPr>
        <p:spPr>
          <a:xfrm>
            <a:off x="3418114" y="1427666"/>
            <a:ext cx="0" cy="3333900"/>
          </a:xfrm>
          <a:prstGeom prst="straightConnector1">
            <a:avLst/>
          </a:prstGeom>
          <a:noFill/>
          <a:ln cap="flat" cmpd="sng" w="9525">
            <a:solidFill>
              <a:srgbClr val="BFBFBF"/>
            </a:solidFill>
            <a:prstDash val="solid"/>
            <a:round/>
            <a:headEnd len="sm" w="sm" type="none"/>
            <a:tailEnd len="sm" w="sm" type="none"/>
          </a:ln>
        </p:spPr>
      </p:cxnSp>
      <p:sp>
        <p:nvSpPr>
          <p:cNvPr id="422" name="Google Shape;422;p40"/>
          <p:cNvSpPr/>
          <p:nvPr/>
        </p:nvSpPr>
        <p:spPr>
          <a:xfrm>
            <a:off x="3154324" y="2595000"/>
            <a:ext cx="557100" cy="717600"/>
          </a:xfrm>
          <a:prstGeom prst="ellipse">
            <a:avLst/>
          </a:prstGeom>
          <a:solidFill>
            <a:schemeClr val="lt1"/>
          </a:solidFill>
          <a:ln cap="flat" cmpd="sng" w="9525">
            <a:solidFill>
              <a:srgbClr val="1A5EAD"/>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23" name="Google Shape;423;p40"/>
          <p:cNvSpPr/>
          <p:nvPr/>
        </p:nvSpPr>
        <p:spPr>
          <a:xfrm>
            <a:off x="3278204" y="2711456"/>
            <a:ext cx="366900" cy="484800"/>
          </a:xfrm>
          <a:prstGeom prst="rightArrow">
            <a:avLst>
              <a:gd fmla="val 50000" name="adj1"/>
              <a:gd fmla="val 50000" name="adj2"/>
            </a:avLst>
          </a:prstGeom>
          <a:solidFill>
            <a:srgbClr val="1A5EAD"/>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cxnSp>
        <p:nvCxnSpPr>
          <p:cNvPr id="424" name="Google Shape;424;p40"/>
          <p:cNvCxnSpPr/>
          <p:nvPr/>
        </p:nvCxnSpPr>
        <p:spPr>
          <a:xfrm>
            <a:off x="6188529" y="1386946"/>
            <a:ext cx="0" cy="3333900"/>
          </a:xfrm>
          <a:prstGeom prst="straightConnector1">
            <a:avLst/>
          </a:prstGeom>
          <a:noFill/>
          <a:ln cap="flat" cmpd="sng" w="9525">
            <a:solidFill>
              <a:srgbClr val="BFBFBF"/>
            </a:solidFill>
            <a:prstDash val="solid"/>
            <a:round/>
            <a:headEnd len="sm" w="sm" type="none"/>
            <a:tailEnd len="sm" w="sm" type="none"/>
          </a:ln>
        </p:spPr>
      </p:cxnSp>
      <p:sp>
        <p:nvSpPr>
          <p:cNvPr id="425" name="Google Shape;425;p40"/>
          <p:cNvSpPr/>
          <p:nvPr/>
        </p:nvSpPr>
        <p:spPr>
          <a:xfrm>
            <a:off x="5924738" y="2554280"/>
            <a:ext cx="557100" cy="717600"/>
          </a:xfrm>
          <a:prstGeom prst="ellipse">
            <a:avLst/>
          </a:prstGeom>
          <a:solidFill>
            <a:schemeClr val="lt1"/>
          </a:solidFill>
          <a:ln cap="flat" cmpd="sng" w="9525">
            <a:solidFill>
              <a:srgbClr val="1A5EAD"/>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26" name="Google Shape;426;p40"/>
          <p:cNvSpPr/>
          <p:nvPr/>
        </p:nvSpPr>
        <p:spPr>
          <a:xfrm>
            <a:off x="6048619" y="2670736"/>
            <a:ext cx="366900" cy="484800"/>
          </a:xfrm>
          <a:prstGeom prst="rightArrow">
            <a:avLst>
              <a:gd fmla="val 50000" name="adj1"/>
              <a:gd fmla="val 50000" name="adj2"/>
            </a:avLst>
          </a:prstGeom>
          <a:solidFill>
            <a:srgbClr val="1A5EAD"/>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27" name="Google Shape;427;p40"/>
          <p:cNvSpPr txBox="1"/>
          <p:nvPr/>
        </p:nvSpPr>
        <p:spPr>
          <a:xfrm>
            <a:off x="2011776" y="2423347"/>
            <a:ext cx="809100" cy="155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800000"/>
                </a:solidFill>
                <a:latin typeface="Helvetica Neue"/>
                <a:ea typeface="Helvetica Neue"/>
                <a:cs typeface="Helvetica Neue"/>
                <a:sym typeface="Helvetica Neue"/>
              </a:rPr>
              <a:t>SIS Events</a:t>
            </a:r>
            <a:endParaRPr sz="1100"/>
          </a:p>
        </p:txBody>
      </p:sp>
      <p:sp>
        <p:nvSpPr>
          <p:cNvPr id="428" name="Google Shape;428;p40"/>
          <p:cNvSpPr txBox="1"/>
          <p:nvPr/>
        </p:nvSpPr>
        <p:spPr>
          <a:xfrm>
            <a:off x="1875526" y="3329984"/>
            <a:ext cx="1081800" cy="1713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800000"/>
                </a:solidFill>
                <a:latin typeface="Helvetica Neue"/>
                <a:ea typeface="Helvetica Neue"/>
                <a:cs typeface="Helvetica Neue"/>
                <a:sym typeface="Helvetica Neue"/>
              </a:rPr>
              <a:t>Student Portal Events</a:t>
            </a:r>
            <a:endParaRPr sz="1100"/>
          </a:p>
        </p:txBody>
      </p:sp>
      <p:pic>
        <p:nvPicPr>
          <p:cNvPr id="429" name="Google Shape;429;p40"/>
          <p:cNvPicPr preferRelativeResize="0"/>
          <p:nvPr/>
        </p:nvPicPr>
        <p:blipFill rotWithShape="1">
          <a:blip r:embed="rId5">
            <a:alphaModFix/>
          </a:blip>
          <a:srcRect b="0" l="0" r="0" t="0"/>
          <a:stretch/>
        </p:blipFill>
        <p:spPr>
          <a:xfrm>
            <a:off x="2217680" y="1836085"/>
            <a:ext cx="397436" cy="416668"/>
          </a:xfrm>
          <a:prstGeom prst="rect">
            <a:avLst/>
          </a:prstGeom>
          <a:noFill/>
          <a:ln>
            <a:noFill/>
          </a:ln>
        </p:spPr>
      </p:pic>
      <p:pic>
        <p:nvPicPr>
          <p:cNvPr id="430" name="Google Shape;430;p40"/>
          <p:cNvPicPr preferRelativeResize="0"/>
          <p:nvPr/>
        </p:nvPicPr>
        <p:blipFill rotWithShape="1">
          <a:blip r:embed="rId5">
            <a:alphaModFix/>
          </a:blip>
          <a:srcRect b="0" l="0" r="0" t="0"/>
          <a:stretch/>
        </p:blipFill>
        <p:spPr>
          <a:xfrm>
            <a:off x="2217680" y="2733419"/>
            <a:ext cx="397436" cy="416668"/>
          </a:xfrm>
          <a:prstGeom prst="rect">
            <a:avLst/>
          </a:prstGeom>
          <a:noFill/>
          <a:ln>
            <a:noFill/>
          </a:ln>
        </p:spPr>
      </p:pic>
      <p:sp>
        <p:nvSpPr>
          <p:cNvPr id="431" name="Google Shape;431;p40"/>
          <p:cNvSpPr txBox="1"/>
          <p:nvPr/>
        </p:nvSpPr>
        <p:spPr>
          <a:xfrm>
            <a:off x="698930" y="4224339"/>
            <a:ext cx="1081800" cy="163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800000"/>
                </a:solidFill>
                <a:latin typeface="Helvetica Neue"/>
                <a:ea typeface="Helvetica Neue"/>
                <a:cs typeface="Helvetica Neue"/>
                <a:sym typeface="Helvetica Neue"/>
              </a:rPr>
              <a:t>WiFi Location Events</a:t>
            </a:r>
            <a:endParaRPr sz="1100"/>
          </a:p>
        </p:txBody>
      </p:sp>
      <p:sp>
        <p:nvSpPr>
          <p:cNvPr id="432" name="Google Shape;432;p40"/>
          <p:cNvSpPr txBox="1"/>
          <p:nvPr/>
        </p:nvSpPr>
        <p:spPr>
          <a:xfrm>
            <a:off x="1831736" y="4232591"/>
            <a:ext cx="1169400" cy="163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800">
                <a:solidFill>
                  <a:srgbClr val="800000"/>
                </a:solidFill>
                <a:latin typeface="Helvetica Neue"/>
                <a:ea typeface="Helvetica Neue"/>
                <a:cs typeface="Helvetica Neue"/>
                <a:sym typeface="Helvetica Neue"/>
              </a:rPr>
              <a:t>Student Activity Events</a:t>
            </a:r>
            <a:endParaRPr sz="1100"/>
          </a:p>
        </p:txBody>
      </p:sp>
      <p:pic>
        <p:nvPicPr>
          <p:cNvPr id="433" name="Google Shape;433;p40"/>
          <p:cNvPicPr preferRelativeResize="0"/>
          <p:nvPr/>
        </p:nvPicPr>
        <p:blipFill rotWithShape="1">
          <a:blip r:embed="rId5">
            <a:alphaModFix/>
          </a:blip>
          <a:srcRect b="0" l="0" r="0" t="0"/>
          <a:stretch/>
        </p:blipFill>
        <p:spPr>
          <a:xfrm>
            <a:off x="1041085" y="3655649"/>
            <a:ext cx="397436" cy="416668"/>
          </a:xfrm>
          <a:prstGeom prst="rect">
            <a:avLst/>
          </a:prstGeom>
          <a:noFill/>
          <a:ln>
            <a:noFill/>
          </a:ln>
        </p:spPr>
      </p:pic>
      <p:pic>
        <p:nvPicPr>
          <p:cNvPr id="434" name="Google Shape;434;p40"/>
          <p:cNvPicPr preferRelativeResize="0"/>
          <p:nvPr/>
        </p:nvPicPr>
        <p:blipFill rotWithShape="1">
          <a:blip r:embed="rId5">
            <a:alphaModFix/>
          </a:blip>
          <a:srcRect b="0" l="0" r="0" t="0"/>
          <a:stretch/>
        </p:blipFill>
        <p:spPr>
          <a:xfrm>
            <a:off x="2217680" y="3637077"/>
            <a:ext cx="397436" cy="416668"/>
          </a:xfrm>
          <a:prstGeom prst="rect">
            <a:avLst/>
          </a:prstGeom>
          <a:noFill/>
          <a:ln>
            <a:noFill/>
          </a:ln>
        </p:spPr>
      </p:pic>
      <p:sp>
        <p:nvSpPr>
          <p:cNvPr id="435" name="Google Shape;435;p40"/>
          <p:cNvSpPr/>
          <p:nvPr/>
        </p:nvSpPr>
        <p:spPr>
          <a:xfrm>
            <a:off x="3840821" y="1659056"/>
            <a:ext cx="2041500" cy="2743200"/>
          </a:xfrm>
          <a:prstGeom prst="rect">
            <a:avLst/>
          </a:prstGeom>
          <a:noFill/>
          <a:ln cap="flat" cmpd="sng" w="22225">
            <a:solidFill>
              <a:srgbClr val="F68538"/>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36" name="Google Shape;436;p40"/>
          <p:cNvSpPr txBox="1"/>
          <p:nvPr/>
        </p:nvSpPr>
        <p:spPr>
          <a:xfrm>
            <a:off x="4121920" y="1255319"/>
            <a:ext cx="17880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1500">
                <a:solidFill>
                  <a:srgbClr val="F68538"/>
                </a:solidFill>
                <a:latin typeface="Arial"/>
                <a:ea typeface="Arial"/>
                <a:cs typeface="Arial"/>
                <a:sym typeface="Arial"/>
              </a:rPr>
              <a:t>AWS S3 Data Lake</a:t>
            </a:r>
            <a:endParaRPr sz="1100"/>
          </a:p>
        </p:txBody>
      </p:sp>
      <p:sp>
        <p:nvSpPr>
          <p:cNvPr id="437" name="Google Shape;437;p40"/>
          <p:cNvSpPr txBox="1"/>
          <p:nvPr/>
        </p:nvSpPr>
        <p:spPr>
          <a:xfrm>
            <a:off x="4071721" y="2309947"/>
            <a:ext cx="685200" cy="27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00">
                <a:solidFill>
                  <a:srgbClr val="800000"/>
                </a:solidFill>
                <a:latin typeface="Arial"/>
                <a:ea typeface="Arial"/>
                <a:cs typeface="Arial"/>
                <a:sym typeface="Arial"/>
              </a:rPr>
              <a:t>Blackboard Caliper Events</a:t>
            </a:r>
            <a:endParaRPr b="1" sz="1100">
              <a:solidFill>
                <a:srgbClr val="800000"/>
              </a:solidFill>
              <a:latin typeface="Arial"/>
              <a:ea typeface="Arial"/>
              <a:cs typeface="Arial"/>
              <a:sym typeface="Arial"/>
            </a:endParaRPr>
          </a:p>
        </p:txBody>
      </p:sp>
      <p:pic>
        <p:nvPicPr>
          <p:cNvPr id="438" name="Google Shape;438;p40"/>
          <p:cNvPicPr preferRelativeResize="0"/>
          <p:nvPr/>
        </p:nvPicPr>
        <p:blipFill rotWithShape="1">
          <a:blip r:embed="rId6">
            <a:alphaModFix/>
          </a:blip>
          <a:srcRect b="0" l="0" r="0" t="0"/>
          <a:stretch/>
        </p:blipFill>
        <p:spPr>
          <a:xfrm>
            <a:off x="4195903" y="1736771"/>
            <a:ext cx="343326" cy="385955"/>
          </a:xfrm>
          <a:prstGeom prst="rect">
            <a:avLst/>
          </a:prstGeom>
          <a:noFill/>
          <a:ln>
            <a:noFill/>
          </a:ln>
        </p:spPr>
      </p:pic>
      <p:sp>
        <p:nvSpPr>
          <p:cNvPr id="439" name="Google Shape;439;p40"/>
          <p:cNvSpPr txBox="1"/>
          <p:nvPr/>
        </p:nvSpPr>
        <p:spPr>
          <a:xfrm>
            <a:off x="4024685" y="3222859"/>
            <a:ext cx="765000" cy="27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00">
                <a:solidFill>
                  <a:srgbClr val="800000"/>
                </a:solidFill>
                <a:latin typeface="Arial"/>
                <a:ea typeface="Arial"/>
                <a:cs typeface="Arial"/>
                <a:sym typeface="Arial"/>
              </a:rPr>
              <a:t>VitalSource Caliper Events</a:t>
            </a:r>
            <a:endParaRPr b="1" sz="1100">
              <a:solidFill>
                <a:srgbClr val="800000"/>
              </a:solidFill>
              <a:latin typeface="Arial"/>
              <a:ea typeface="Arial"/>
              <a:cs typeface="Arial"/>
              <a:sym typeface="Arial"/>
            </a:endParaRPr>
          </a:p>
        </p:txBody>
      </p:sp>
      <p:pic>
        <p:nvPicPr>
          <p:cNvPr id="440" name="Google Shape;440;p40"/>
          <p:cNvPicPr preferRelativeResize="0"/>
          <p:nvPr/>
        </p:nvPicPr>
        <p:blipFill rotWithShape="1">
          <a:blip r:embed="rId6">
            <a:alphaModFix/>
          </a:blip>
          <a:srcRect b="0" l="0" r="0" t="0"/>
          <a:stretch/>
        </p:blipFill>
        <p:spPr>
          <a:xfrm>
            <a:off x="4228674" y="2639765"/>
            <a:ext cx="343326" cy="385955"/>
          </a:xfrm>
          <a:prstGeom prst="rect">
            <a:avLst/>
          </a:prstGeom>
          <a:noFill/>
          <a:ln>
            <a:noFill/>
          </a:ln>
        </p:spPr>
      </p:pic>
      <p:sp>
        <p:nvSpPr>
          <p:cNvPr id="441" name="Google Shape;441;p40"/>
          <p:cNvSpPr txBox="1"/>
          <p:nvPr/>
        </p:nvSpPr>
        <p:spPr>
          <a:xfrm>
            <a:off x="4893253" y="2323826"/>
            <a:ext cx="685200" cy="27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00">
                <a:solidFill>
                  <a:srgbClr val="800000"/>
                </a:solidFill>
                <a:latin typeface="Arial"/>
                <a:ea typeface="Arial"/>
                <a:cs typeface="Arial"/>
                <a:sym typeface="Arial"/>
              </a:rPr>
              <a:t>SIS Events</a:t>
            </a:r>
            <a:endParaRPr b="1" sz="1100">
              <a:solidFill>
                <a:srgbClr val="800000"/>
              </a:solidFill>
              <a:latin typeface="Arial"/>
              <a:ea typeface="Arial"/>
              <a:cs typeface="Arial"/>
              <a:sym typeface="Arial"/>
            </a:endParaRPr>
          </a:p>
        </p:txBody>
      </p:sp>
      <p:pic>
        <p:nvPicPr>
          <p:cNvPr id="442" name="Google Shape;442;p40"/>
          <p:cNvPicPr preferRelativeResize="0"/>
          <p:nvPr/>
        </p:nvPicPr>
        <p:blipFill rotWithShape="1">
          <a:blip r:embed="rId7">
            <a:alphaModFix/>
          </a:blip>
          <a:srcRect b="0" l="0" r="0" t="0"/>
          <a:stretch/>
        </p:blipFill>
        <p:spPr>
          <a:xfrm>
            <a:off x="5017436" y="1750650"/>
            <a:ext cx="343326" cy="385955"/>
          </a:xfrm>
          <a:prstGeom prst="rect">
            <a:avLst/>
          </a:prstGeom>
          <a:noFill/>
          <a:ln>
            <a:noFill/>
          </a:ln>
        </p:spPr>
      </p:pic>
      <p:sp>
        <p:nvSpPr>
          <p:cNvPr id="443" name="Google Shape;443;p40"/>
          <p:cNvSpPr txBox="1"/>
          <p:nvPr/>
        </p:nvSpPr>
        <p:spPr>
          <a:xfrm>
            <a:off x="4959677" y="3146619"/>
            <a:ext cx="685200" cy="27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00">
                <a:solidFill>
                  <a:srgbClr val="800000"/>
                </a:solidFill>
                <a:latin typeface="Arial"/>
                <a:ea typeface="Arial"/>
                <a:cs typeface="Arial"/>
                <a:sym typeface="Arial"/>
              </a:rPr>
              <a:t>Student Portal Events</a:t>
            </a:r>
            <a:endParaRPr b="1" sz="1100">
              <a:solidFill>
                <a:srgbClr val="800000"/>
              </a:solidFill>
              <a:latin typeface="Arial"/>
              <a:ea typeface="Arial"/>
              <a:cs typeface="Arial"/>
              <a:sym typeface="Arial"/>
            </a:endParaRPr>
          </a:p>
        </p:txBody>
      </p:sp>
      <p:pic>
        <p:nvPicPr>
          <p:cNvPr id="444" name="Google Shape;444;p40"/>
          <p:cNvPicPr preferRelativeResize="0"/>
          <p:nvPr/>
        </p:nvPicPr>
        <p:blipFill rotWithShape="1">
          <a:blip r:embed="rId7">
            <a:alphaModFix/>
          </a:blip>
          <a:srcRect b="0" l="0" r="0" t="0"/>
          <a:stretch/>
        </p:blipFill>
        <p:spPr>
          <a:xfrm>
            <a:off x="5083859" y="2573443"/>
            <a:ext cx="343326" cy="385955"/>
          </a:xfrm>
          <a:prstGeom prst="rect">
            <a:avLst/>
          </a:prstGeom>
          <a:noFill/>
          <a:ln>
            <a:noFill/>
          </a:ln>
        </p:spPr>
      </p:pic>
      <p:sp>
        <p:nvSpPr>
          <p:cNvPr id="445" name="Google Shape;445;p40"/>
          <p:cNvSpPr txBox="1"/>
          <p:nvPr/>
        </p:nvSpPr>
        <p:spPr>
          <a:xfrm>
            <a:off x="4121009" y="4100831"/>
            <a:ext cx="685200" cy="27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00">
                <a:solidFill>
                  <a:srgbClr val="800000"/>
                </a:solidFill>
                <a:latin typeface="Arial"/>
                <a:ea typeface="Arial"/>
                <a:cs typeface="Arial"/>
                <a:sym typeface="Arial"/>
              </a:rPr>
              <a:t>WiFi Localtion Events</a:t>
            </a:r>
            <a:endParaRPr b="1" sz="1100">
              <a:solidFill>
                <a:srgbClr val="800000"/>
              </a:solidFill>
              <a:latin typeface="Arial"/>
              <a:ea typeface="Arial"/>
              <a:cs typeface="Arial"/>
              <a:sym typeface="Arial"/>
            </a:endParaRPr>
          </a:p>
        </p:txBody>
      </p:sp>
      <p:pic>
        <p:nvPicPr>
          <p:cNvPr id="446" name="Google Shape;446;p40"/>
          <p:cNvPicPr preferRelativeResize="0"/>
          <p:nvPr/>
        </p:nvPicPr>
        <p:blipFill rotWithShape="1">
          <a:blip r:embed="rId7">
            <a:alphaModFix/>
          </a:blip>
          <a:srcRect b="0" l="0" r="0" t="0"/>
          <a:stretch/>
        </p:blipFill>
        <p:spPr>
          <a:xfrm>
            <a:off x="4245191" y="3527655"/>
            <a:ext cx="343326" cy="385955"/>
          </a:xfrm>
          <a:prstGeom prst="rect">
            <a:avLst/>
          </a:prstGeom>
          <a:noFill/>
          <a:ln>
            <a:noFill/>
          </a:ln>
        </p:spPr>
      </p:pic>
      <p:sp>
        <p:nvSpPr>
          <p:cNvPr id="447" name="Google Shape;447;p40"/>
          <p:cNvSpPr txBox="1"/>
          <p:nvPr/>
        </p:nvSpPr>
        <p:spPr>
          <a:xfrm>
            <a:off x="4981447" y="4113738"/>
            <a:ext cx="685200" cy="27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00">
                <a:solidFill>
                  <a:srgbClr val="800000"/>
                </a:solidFill>
                <a:latin typeface="Arial"/>
                <a:ea typeface="Arial"/>
                <a:cs typeface="Arial"/>
                <a:sym typeface="Arial"/>
              </a:rPr>
              <a:t>Student Activity Events</a:t>
            </a:r>
            <a:endParaRPr b="1" sz="1100">
              <a:solidFill>
                <a:srgbClr val="800000"/>
              </a:solidFill>
              <a:latin typeface="Arial"/>
              <a:ea typeface="Arial"/>
              <a:cs typeface="Arial"/>
              <a:sym typeface="Arial"/>
            </a:endParaRPr>
          </a:p>
        </p:txBody>
      </p:sp>
      <p:pic>
        <p:nvPicPr>
          <p:cNvPr id="448" name="Google Shape;448;p40"/>
          <p:cNvPicPr preferRelativeResize="0"/>
          <p:nvPr/>
        </p:nvPicPr>
        <p:blipFill rotWithShape="1">
          <a:blip r:embed="rId7">
            <a:alphaModFix/>
          </a:blip>
          <a:srcRect b="0" l="0" r="0" t="0"/>
          <a:stretch/>
        </p:blipFill>
        <p:spPr>
          <a:xfrm>
            <a:off x="5105629" y="3540562"/>
            <a:ext cx="343326" cy="385955"/>
          </a:xfrm>
          <a:prstGeom prst="rect">
            <a:avLst/>
          </a:prstGeom>
          <a:noFill/>
          <a:ln>
            <a:noFill/>
          </a:ln>
        </p:spPr>
      </p:pic>
      <p:pic>
        <p:nvPicPr>
          <p:cNvPr id="449" name="Google Shape;449;p40"/>
          <p:cNvPicPr preferRelativeResize="0"/>
          <p:nvPr/>
        </p:nvPicPr>
        <p:blipFill rotWithShape="1">
          <a:blip r:embed="rId8">
            <a:alphaModFix/>
          </a:blip>
          <a:srcRect b="0" l="0" r="0" t="0"/>
          <a:stretch/>
        </p:blipFill>
        <p:spPr>
          <a:xfrm>
            <a:off x="3589385" y="1283428"/>
            <a:ext cx="444154" cy="460604"/>
          </a:xfrm>
          <a:prstGeom prst="rect">
            <a:avLst/>
          </a:prstGeom>
          <a:noFill/>
          <a:ln>
            <a:noFill/>
          </a:ln>
        </p:spPr>
      </p:pic>
      <p:sp>
        <p:nvSpPr>
          <p:cNvPr id="450" name="Google Shape;450;p40"/>
          <p:cNvSpPr/>
          <p:nvPr/>
        </p:nvSpPr>
        <p:spPr>
          <a:xfrm>
            <a:off x="6658187" y="1529749"/>
            <a:ext cx="2231100" cy="3025200"/>
          </a:xfrm>
          <a:prstGeom prst="rect">
            <a:avLst/>
          </a:prstGeom>
          <a:noFill/>
          <a:ln cap="flat" cmpd="sng" w="22225">
            <a:solidFill>
              <a:srgbClr val="F68538"/>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51" name="Google Shape;451;p40"/>
          <p:cNvSpPr txBox="1"/>
          <p:nvPr/>
        </p:nvSpPr>
        <p:spPr>
          <a:xfrm>
            <a:off x="6949784" y="1143277"/>
            <a:ext cx="20562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1500">
                <a:solidFill>
                  <a:srgbClr val="F68538"/>
                </a:solidFill>
                <a:latin typeface="Arial"/>
                <a:ea typeface="Arial"/>
                <a:cs typeface="Arial"/>
                <a:sym typeface="Arial"/>
              </a:rPr>
              <a:t>Snowflake Warehouse</a:t>
            </a:r>
            <a:endParaRPr sz="1100"/>
          </a:p>
        </p:txBody>
      </p:sp>
      <p:pic>
        <p:nvPicPr>
          <p:cNvPr id="452" name="Google Shape;452;p40"/>
          <p:cNvPicPr preferRelativeResize="0"/>
          <p:nvPr/>
        </p:nvPicPr>
        <p:blipFill rotWithShape="1">
          <a:blip r:embed="rId6">
            <a:alphaModFix/>
          </a:blip>
          <a:srcRect b="0" l="0" r="0" t="0"/>
          <a:stretch/>
        </p:blipFill>
        <p:spPr>
          <a:xfrm>
            <a:off x="6993485" y="2072126"/>
            <a:ext cx="343326" cy="385955"/>
          </a:xfrm>
          <a:prstGeom prst="rect">
            <a:avLst/>
          </a:prstGeom>
          <a:noFill/>
          <a:ln>
            <a:noFill/>
          </a:ln>
        </p:spPr>
      </p:pic>
      <p:pic>
        <p:nvPicPr>
          <p:cNvPr id="453" name="Google Shape;453;p40"/>
          <p:cNvPicPr preferRelativeResize="0"/>
          <p:nvPr/>
        </p:nvPicPr>
        <p:blipFill rotWithShape="1">
          <a:blip r:embed="rId7">
            <a:alphaModFix/>
          </a:blip>
          <a:srcRect b="0" l="0" r="0" t="0"/>
          <a:stretch/>
        </p:blipFill>
        <p:spPr>
          <a:xfrm>
            <a:off x="7396896" y="2072126"/>
            <a:ext cx="343326" cy="385955"/>
          </a:xfrm>
          <a:prstGeom prst="rect">
            <a:avLst/>
          </a:prstGeom>
          <a:noFill/>
          <a:ln>
            <a:noFill/>
          </a:ln>
        </p:spPr>
      </p:pic>
      <p:pic>
        <p:nvPicPr>
          <p:cNvPr id="454" name="Google Shape;454;p40"/>
          <p:cNvPicPr preferRelativeResize="0"/>
          <p:nvPr/>
        </p:nvPicPr>
        <p:blipFill rotWithShape="1">
          <a:blip r:embed="rId6">
            <a:alphaModFix/>
          </a:blip>
          <a:srcRect b="0" l="0" r="0" t="0"/>
          <a:stretch/>
        </p:blipFill>
        <p:spPr>
          <a:xfrm>
            <a:off x="7840547" y="2098590"/>
            <a:ext cx="343326" cy="385955"/>
          </a:xfrm>
          <a:prstGeom prst="rect">
            <a:avLst/>
          </a:prstGeom>
          <a:noFill/>
          <a:ln>
            <a:noFill/>
          </a:ln>
        </p:spPr>
      </p:pic>
      <p:pic>
        <p:nvPicPr>
          <p:cNvPr id="455" name="Google Shape;455;p40"/>
          <p:cNvPicPr preferRelativeResize="0"/>
          <p:nvPr/>
        </p:nvPicPr>
        <p:blipFill rotWithShape="1">
          <a:blip r:embed="rId7">
            <a:alphaModFix/>
          </a:blip>
          <a:srcRect b="0" l="0" r="0" t="0"/>
          <a:stretch/>
        </p:blipFill>
        <p:spPr>
          <a:xfrm>
            <a:off x="8300037" y="2098590"/>
            <a:ext cx="343326" cy="385955"/>
          </a:xfrm>
          <a:prstGeom prst="rect">
            <a:avLst/>
          </a:prstGeom>
          <a:noFill/>
          <a:ln>
            <a:noFill/>
          </a:ln>
        </p:spPr>
      </p:pic>
      <p:pic>
        <p:nvPicPr>
          <p:cNvPr descr="Database" id="456" name="Google Shape;456;p40"/>
          <p:cNvPicPr preferRelativeResize="0"/>
          <p:nvPr/>
        </p:nvPicPr>
        <p:blipFill rotWithShape="1">
          <a:blip r:embed="rId9">
            <a:alphaModFix/>
          </a:blip>
          <a:srcRect b="0" l="0" r="0" t="0"/>
          <a:stretch/>
        </p:blipFill>
        <p:spPr>
          <a:xfrm>
            <a:off x="6407909" y="1129499"/>
            <a:ext cx="574531" cy="574531"/>
          </a:xfrm>
          <a:prstGeom prst="rect">
            <a:avLst/>
          </a:prstGeom>
          <a:noFill/>
          <a:ln>
            <a:noFill/>
          </a:ln>
        </p:spPr>
      </p:pic>
      <p:sp>
        <p:nvSpPr>
          <p:cNvPr id="457" name="Google Shape;457;p40"/>
          <p:cNvSpPr/>
          <p:nvPr/>
        </p:nvSpPr>
        <p:spPr>
          <a:xfrm>
            <a:off x="7015095" y="3633334"/>
            <a:ext cx="426900" cy="800100"/>
          </a:xfrm>
          <a:prstGeom prst="can">
            <a:avLst>
              <a:gd fmla="val 25000" name="adj"/>
            </a:avLst>
          </a:prstGeom>
          <a:solidFill>
            <a:srgbClr val="A5A5A5"/>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58" name="Google Shape;458;p40"/>
          <p:cNvSpPr/>
          <p:nvPr/>
        </p:nvSpPr>
        <p:spPr>
          <a:xfrm>
            <a:off x="7593410" y="3638202"/>
            <a:ext cx="426900" cy="800100"/>
          </a:xfrm>
          <a:prstGeom prst="can">
            <a:avLst>
              <a:gd fmla="val 25000" name="adj"/>
            </a:avLst>
          </a:prstGeom>
          <a:solidFill>
            <a:srgbClr val="A5A5A5"/>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59" name="Google Shape;459;p40"/>
          <p:cNvSpPr/>
          <p:nvPr/>
        </p:nvSpPr>
        <p:spPr>
          <a:xfrm>
            <a:off x="8182061" y="3638201"/>
            <a:ext cx="426900" cy="800100"/>
          </a:xfrm>
          <a:prstGeom prst="can">
            <a:avLst>
              <a:gd fmla="val 25000" name="adj"/>
            </a:avLst>
          </a:prstGeom>
          <a:solidFill>
            <a:srgbClr val="A5A5A5"/>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cxnSp>
        <p:nvCxnSpPr>
          <p:cNvPr id="460" name="Google Shape;460;p40"/>
          <p:cNvCxnSpPr/>
          <p:nvPr/>
        </p:nvCxnSpPr>
        <p:spPr>
          <a:xfrm>
            <a:off x="6890658" y="2974439"/>
            <a:ext cx="1774500" cy="0"/>
          </a:xfrm>
          <a:prstGeom prst="straightConnector1">
            <a:avLst/>
          </a:prstGeom>
          <a:noFill/>
          <a:ln cap="flat" cmpd="sng" w="9525">
            <a:solidFill>
              <a:srgbClr val="002060"/>
            </a:solidFill>
            <a:prstDash val="solid"/>
            <a:round/>
            <a:headEnd len="sm" w="sm" type="none"/>
            <a:tailEnd len="sm" w="sm" type="none"/>
          </a:ln>
        </p:spPr>
      </p:cxnSp>
      <p:sp>
        <p:nvSpPr>
          <p:cNvPr id="461" name="Google Shape;461;p40"/>
          <p:cNvSpPr txBox="1"/>
          <p:nvPr/>
        </p:nvSpPr>
        <p:spPr>
          <a:xfrm>
            <a:off x="6897852" y="1672818"/>
            <a:ext cx="19215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1500">
                <a:solidFill>
                  <a:srgbClr val="7F7F7F"/>
                </a:solidFill>
                <a:latin typeface="Arial"/>
                <a:ea typeface="Arial"/>
                <a:cs typeface="Arial"/>
                <a:sym typeface="Arial"/>
              </a:rPr>
              <a:t>Semi-structured data</a:t>
            </a:r>
            <a:endParaRPr sz="1100"/>
          </a:p>
        </p:txBody>
      </p:sp>
      <p:sp>
        <p:nvSpPr>
          <p:cNvPr id="462" name="Google Shape;462;p40"/>
          <p:cNvSpPr txBox="1"/>
          <p:nvPr/>
        </p:nvSpPr>
        <p:spPr>
          <a:xfrm>
            <a:off x="7099065" y="3234291"/>
            <a:ext cx="1386600" cy="399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US" sz="1500">
                <a:solidFill>
                  <a:srgbClr val="7F7F7F"/>
                </a:solidFill>
                <a:latin typeface="Arial"/>
                <a:ea typeface="Arial"/>
                <a:cs typeface="Arial"/>
                <a:sym typeface="Arial"/>
              </a:rPr>
              <a:t>Curated Views</a:t>
            </a:r>
            <a:endParaRPr sz="1100"/>
          </a:p>
        </p:txBody>
      </p:sp>
      <p:sp>
        <p:nvSpPr>
          <p:cNvPr id="463" name="Google Shape;463;p40"/>
          <p:cNvSpPr/>
          <p:nvPr/>
        </p:nvSpPr>
        <p:spPr>
          <a:xfrm rot="5400000">
            <a:off x="7505208" y="2787537"/>
            <a:ext cx="573900" cy="416100"/>
          </a:xfrm>
          <a:prstGeom prst="ellipse">
            <a:avLst/>
          </a:prstGeom>
          <a:solidFill>
            <a:schemeClr val="lt1"/>
          </a:solidFill>
          <a:ln cap="flat" cmpd="sng" w="9525">
            <a:solidFill>
              <a:srgbClr val="1A5EAD"/>
            </a:solidFill>
            <a:prstDash val="solid"/>
            <a:round/>
            <a:headEnd len="sm" w="sm" type="none"/>
            <a:tailEnd len="sm" w="sm" type="none"/>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
        <p:nvSpPr>
          <p:cNvPr id="464" name="Google Shape;464;p40"/>
          <p:cNvSpPr/>
          <p:nvPr/>
        </p:nvSpPr>
        <p:spPr>
          <a:xfrm rot="5400000">
            <a:off x="7618055" y="2896689"/>
            <a:ext cx="363900" cy="270300"/>
          </a:xfrm>
          <a:prstGeom prst="rightArrow">
            <a:avLst>
              <a:gd fmla="val 50000" name="adj1"/>
              <a:gd fmla="val 50000" name="adj2"/>
            </a:avLst>
          </a:prstGeom>
          <a:solidFill>
            <a:srgbClr val="7F7F7F"/>
          </a:solid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3366"/>
              </a:buClr>
              <a:buSzPts val="1700"/>
              <a:buFont typeface="Arial"/>
              <a:buNone/>
            </a:pPr>
            <a:r>
              <a:t/>
            </a:r>
            <a:endParaRPr b="0" i="0" sz="2000" u="none" cap="none" strike="noStrike">
              <a:solidFill>
                <a:srgbClr val="8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41"/>
          <p:cNvSpPr txBox="1"/>
          <p:nvPr>
            <p:ph type="title"/>
          </p:nvPr>
        </p:nvSpPr>
        <p:spPr>
          <a:xfrm>
            <a:off x="457200" y="914400"/>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LTI Advantage</a:t>
            </a:r>
            <a:endParaRPr/>
          </a:p>
        </p:txBody>
      </p:sp>
      <p:sp>
        <p:nvSpPr>
          <p:cNvPr id="470" name="Google Shape;470;p41"/>
          <p:cNvSpPr txBox="1"/>
          <p:nvPr>
            <p:ph idx="1" type="body"/>
          </p:nvPr>
        </p:nvSpPr>
        <p:spPr>
          <a:xfrm>
            <a:off x="457200" y="2286001"/>
            <a:ext cx="8229600" cy="38403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471" name="Google Shape;471;p41"/>
          <p:cNvPicPr preferRelativeResize="0"/>
          <p:nvPr/>
        </p:nvPicPr>
        <p:blipFill>
          <a:blip r:embed="rId3">
            <a:alphaModFix/>
          </a:blip>
          <a:stretch>
            <a:fillRect/>
          </a:stretch>
        </p:blipFill>
        <p:spPr>
          <a:xfrm>
            <a:off x="528750" y="2412076"/>
            <a:ext cx="8283976" cy="2137800"/>
          </a:xfrm>
          <a:prstGeom prst="rect">
            <a:avLst/>
          </a:prstGeom>
          <a:noFill/>
          <a:ln>
            <a:noFill/>
          </a:ln>
        </p:spPr>
      </p:pic>
      <p:sp>
        <p:nvSpPr>
          <p:cNvPr id="472" name="Google Shape;472;p41"/>
          <p:cNvSpPr txBox="1"/>
          <p:nvPr/>
        </p:nvSpPr>
        <p:spPr>
          <a:xfrm>
            <a:off x="641525" y="4821700"/>
            <a:ext cx="8176200" cy="1571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Blackboard, SAKAI, Moodle, D2L, and Canvas all support LTI Advantage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Enables 3rd parties to write once and integrate with all LMS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This standard is a key element of the NGDLE</a:t>
            </a:r>
            <a:endParaRPr sz="24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pic>
        <p:nvPicPr>
          <p:cNvPr id="477" name="Google Shape;477;p42"/>
          <p:cNvPicPr preferRelativeResize="0"/>
          <p:nvPr/>
        </p:nvPicPr>
        <p:blipFill>
          <a:blip r:embed="rId3">
            <a:alphaModFix/>
          </a:blip>
          <a:stretch>
            <a:fillRect/>
          </a:stretch>
        </p:blipFill>
        <p:spPr>
          <a:xfrm>
            <a:off x="53050" y="2286000"/>
            <a:ext cx="4278400" cy="3487225"/>
          </a:xfrm>
          <a:prstGeom prst="rect">
            <a:avLst/>
          </a:prstGeom>
          <a:noFill/>
          <a:ln>
            <a:noFill/>
          </a:ln>
        </p:spPr>
      </p:pic>
      <p:sp>
        <p:nvSpPr>
          <p:cNvPr id="478" name="Google Shape;478;p42"/>
          <p:cNvSpPr txBox="1"/>
          <p:nvPr>
            <p:ph type="title"/>
          </p:nvPr>
        </p:nvSpPr>
        <p:spPr>
          <a:xfrm>
            <a:off x="457200" y="914400"/>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Open Badges V2.0 &amp; CLR</a:t>
            </a:r>
            <a:endParaRPr/>
          </a:p>
        </p:txBody>
      </p:sp>
      <p:pic>
        <p:nvPicPr>
          <p:cNvPr id="479" name="Google Shape;479;p42"/>
          <p:cNvPicPr preferRelativeResize="0"/>
          <p:nvPr/>
        </p:nvPicPr>
        <p:blipFill>
          <a:blip r:embed="rId4">
            <a:alphaModFix/>
          </a:blip>
          <a:stretch>
            <a:fillRect/>
          </a:stretch>
        </p:blipFill>
        <p:spPr>
          <a:xfrm>
            <a:off x="4413625" y="2411175"/>
            <a:ext cx="4583676" cy="2870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4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85" name="Google Shape;485;p43"/>
          <p:cNvSpPr txBox="1"/>
          <p:nvPr/>
        </p:nvSpPr>
        <p:spPr>
          <a:xfrm>
            <a:off x="810625" y="2302275"/>
            <a:ext cx="7480200" cy="3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Century Gothic"/>
                <a:ea typeface="Century Gothic"/>
                <a:cs typeface="Century Gothic"/>
                <a:sym typeface="Century Gothic"/>
              </a:rPr>
              <a:t>Open textbooks and the opportunities they present </a:t>
            </a:r>
            <a:endParaRPr b="1" sz="3600">
              <a:latin typeface="Century Gothic"/>
              <a:ea typeface="Century Gothic"/>
              <a:cs typeface="Century Gothic"/>
              <a:sym typeface="Century Gothic"/>
            </a:endParaRPr>
          </a:p>
          <a:p>
            <a:pPr indent="0" lvl="0" marL="0" rtl="0" algn="ctr">
              <a:spcBef>
                <a:spcPts val="0"/>
              </a:spcBef>
              <a:spcAft>
                <a:spcPts val="0"/>
              </a:spcAft>
              <a:buNone/>
            </a:pPr>
            <a:r>
              <a:t/>
            </a:r>
            <a:endParaRPr b="1" sz="3600">
              <a:latin typeface="Century Gothic"/>
              <a:ea typeface="Century Gothic"/>
              <a:cs typeface="Century Gothic"/>
              <a:sym typeface="Century Gothic"/>
            </a:endParaRPr>
          </a:p>
          <a:p>
            <a:pPr indent="0" lvl="0" marL="0" rtl="0" algn="ctr">
              <a:spcBef>
                <a:spcPts val="0"/>
              </a:spcBef>
              <a:spcAft>
                <a:spcPts val="0"/>
              </a:spcAft>
              <a:buNone/>
            </a:pPr>
            <a:r>
              <a:rPr lang="en-US" sz="3600">
                <a:latin typeface="Century Gothic"/>
                <a:ea typeface="Century Gothic"/>
                <a:cs typeface="Century Gothic"/>
                <a:sym typeface="Century Gothic"/>
              </a:rPr>
              <a:t>Klara Jelinkova</a:t>
            </a:r>
            <a:endParaRPr sz="3600">
              <a:latin typeface="Century Gothic"/>
              <a:ea typeface="Century Gothic"/>
              <a:cs typeface="Century Gothic"/>
              <a:sym typeface="Century Gothic"/>
            </a:endParaRPr>
          </a:p>
          <a:p>
            <a:pPr indent="0" lvl="0" marL="0" rtl="0" algn="ctr">
              <a:spcBef>
                <a:spcPts val="0"/>
              </a:spcBef>
              <a:spcAft>
                <a:spcPts val="0"/>
              </a:spcAft>
              <a:buNone/>
            </a:pPr>
            <a:r>
              <a:rPr lang="en-US" sz="3600">
                <a:latin typeface="Century Gothic"/>
                <a:ea typeface="Century Gothic"/>
                <a:cs typeface="Century Gothic"/>
                <a:sym typeface="Century Gothic"/>
              </a:rPr>
              <a:t>Rice University</a:t>
            </a:r>
            <a:endParaRPr sz="3600">
              <a:latin typeface="Century Gothic"/>
              <a:ea typeface="Century Gothic"/>
              <a:cs typeface="Century Gothic"/>
              <a:sym typeface="Century Gothic"/>
            </a:endParaRPr>
          </a:p>
          <a:p>
            <a:pPr indent="0" lvl="0" marL="0" rtl="0" algn="ctr">
              <a:spcBef>
                <a:spcPts val="0"/>
              </a:spcBef>
              <a:spcAft>
                <a:spcPts val="0"/>
              </a:spcAft>
              <a:buNone/>
            </a:pPr>
            <a:r>
              <a:rPr lang="en-US" sz="3600">
                <a:latin typeface="Century Gothic"/>
                <a:ea typeface="Century Gothic"/>
                <a:cs typeface="Century Gothic"/>
                <a:sym typeface="Century Gothic"/>
              </a:rPr>
              <a:t>klaraj@rice.edu</a:t>
            </a:r>
            <a:endParaRPr sz="3600">
              <a:latin typeface="Century Gothic"/>
              <a:ea typeface="Century Gothic"/>
              <a:cs typeface="Century Gothic"/>
              <a:sym typeface="Century Gothic"/>
            </a:endParaRPr>
          </a:p>
        </p:txBody>
      </p:sp>
      <p:sp>
        <p:nvSpPr>
          <p:cNvPr id="486" name="Google Shape;486;p43"/>
          <p:cNvSpPr txBox="1"/>
          <p:nvPr/>
        </p:nvSpPr>
        <p:spPr>
          <a:xfrm>
            <a:off x="2445550" y="2649525"/>
            <a:ext cx="7326900" cy="8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Google Shape;491;p44"/>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OpenStax and OpenStax tutor</a:t>
            </a:r>
            <a:endParaRPr/>
          </a:p>
        </p:txBody>
      </p:sp>
      <p:sp>
        <p:nvSpPr>
          <p:cNvPr id="492" name="Google Shape;492;p4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93" name="Google Shape;493;p44"/>
          <p:cNvPicPr preferRelativeResize="0"/>
          <p:nvPr/>
        </p:nvPicPr>
        <p:blipFill rotWithShape="1">
          <a:blip r:embed="rId3">
            <a:alphaModFix/>
          </a:blip>
          <a:srcRect b="0" l="0" r="0" t="0"/>
          <a:stretch/>
        </p:blipFill>
        <p:spPr>
          <a:xfrm>
            <a:off x="508000" y="3905518"/>
            <a:ext cx="3721993" cy="2481329"/>
          </a:xfrm>
          <a:prstGeom prst="rect">
            <a:avLst/>
          </a:prstGeom>
          <a:noFill/>
          <a:ln>
            <a:noFill/>
          </a:ln>
        </p:spPr>
      </p:pic>
      <p:pic>
        <p:nvPicPr>
          <p:cNvPr id="494" name="Google Shape;494;p44"/>
          <p:cNvPicPr preferRelativeResize="0"/>
          <p:nvPr/>
        </p:nvPicPr>
        <p:blipFill rotWithShape="1">
          <a:blip r:embed="rId4">
            <a:alphaModFix/>
          </a:blip>
          <a:srcRect b="0" l="0" r="0" t="0"/>
          <a:stretch/>
        </p:blipFill>
        <p:spPr>
          <a:xfrm>
            <a:off x="508000" y="1178059"/>
            <a:ext cx="5397500" cy="2540000"/>
          </a:xfrm>
          <a:prstGeom prst="rect">
            <a:avLst/>
          </a:prstGeom>
          <a:noFill/>
          <a:ln>
            <a:noFill/>
          </a:ln>
        </p:spPr>
      </p:pic>
      <p:pic>
        <p:nvPicPr>
          <p:cNvPr id="495" name="Google Shape;495;p44"/>
          <p:cNvPicPr preferRelativeResize="0"/>
          <p:nvPr/>
        </p:nvPicPr>
        <p:blipFill rotWithShape="1">
          <a:blip r:embed="rId5">
            <a:alphaModFix/>
          </a:blip>
          <a:srcRect b="0" l="0" r="0" t="0"/>
          <a:stretch/>
        </p:blipFill>
        <p:spPr>
          <a:xfrm>
            <a:off x="6052769" y="3217929"/>
            <a:ext cx="2473135" cy="31689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45"/>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OpenStax@Rice University</a:t>
            </a:r>
            <a:endParaRPr/>
          </a:p>
        </p:txBody>
      </p:sp>
      <p:sp>
        <p:nvSpPr>
          <p:cNvPr id="501" name="Google Shape;501;p4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02" name="Google Shape;502;p45"/>
          <p:cNvPicPr preferRelativeResize="0"/>
          <p:nvPr/>
        </p:nvPicPr>
        <p:blipFill>
          <a:blip r:embed="rId3">
            <a:alphaModFix/>
          </a:blip>
          <a:stretch>
            <a:fillRect/>
          </a:stretch>
        </p:blipFill>
        <p:spPr>
          <a:xfrm>
            <a:off x="49830" y="1202375"/>
            <a:ext cx="8970745" cy="5046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457200" y="9144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rgbClr val="2A4B7E"/>
                </a:solidFill>
                <a:latin typeface="Calibri"/>
                <a:ea typeface="Calibri"/>
                <a:cs typeface="Calibri"/>
                <a:sym typeface="Calibri"/>
              </a:rPr>
              <a:t>What </a:t>
            </a:r>
            <a:r>
              <a:rPr lang="en-US"/>
              <a:t>We</a:t>
            </a:r>
            <a:r>
              <a:rPr b="0" i="0" lang="en-US" sz="4400" u="none" cap="none" strike="noStrike">
                <a:solidFill>
                  <a:srgbClr val="2A4B7E"/>
                </a:solidFill>
                <a:latin typeface="Calibri"/>
                <a:ea typeface="Calibri"/>
                <a:cs typeface="Calibri"/>
                <a:sym typeface="Calibri"/>
              </a:rPr>
              <a:t> Will Discuss</a:t>
            </a:r>
            <a:endParaRPr/>
          </a:p>
        </p:txBody>
      </p:sp>
      <p:sp>
        <p:nvSpPr>
          <p:cNvPr id="191" name="Google Shape;191;p28"/>
          <p:cNvSpPr txBox="1"/>
          <p:nvPr>
            <p:ph idx="1" type="body"/>
          </p:nvPr>
        </p:nvSpPr>
        <p:spPr>
          <a:xfrm>
            <a:off x="457200" y="2286000"/>
            <a:ext cx="8515500" cy="4051200"/>
          </a:xfrm>
          <a:prstGeom prst="rect">
            <a:avLst/>
          </a:prstGeom>
          <a:noFill/>
          <a:ln>
            <a:noFill/>
          </a:ln>
        </p:spPr>
        <p:txBody>
          <a:bodyPr anchorCtr="0" anchor="t" bIns="45700" lIns="91425" spcFirstLastPara="1" rIns="91425" wrap="square" tIns="45700">
            <a:noAutofit/>
          </a:bodyPr>
          <a:lstStyle/>
          <a:p>
            <a:pPr indent="-317500" lvl="0" marL="342900" marR="0" rtl="0" algn="l">
              <a:spcBef>
                <a:spcPts val="640"/>
              </a:spcBef>
              <a:spcAft>
                <a:spcPts val="0"/>
              </a:spcAft>
              <a:buClr>
                <a:schemeClr val="dk1"/>
              </a:buClr>
              <a:buSzPts val="2800"/>
              <a:buFont typeface="Arial"/>
              <a:buChar char="•"/>
            </a:pPr>
            <a:r>
              <a:rPr lang="en-US" sz="2800"/>
              <a:t>Overview of the NGDLE vision </a:t>
            </a:r>
            <a:endParaRPr sz="2800"/>
          </a:p>
          <a:p>
            <a:pPr indent="-317500" lvl="0" marL="342900" marR="0" rtl="0" algn="l">
              <a:spcBef>
                <a:spcPts val="640"/>
              </a:spcBef>
              <a:spcAft>
                <a:spcPts val="0"/>
              </a:spcAft>
              <a:buClr>
                <a:schemeClr val="dk1"/>
              </a:buClr>
              <a:buSzPts val="2800"/>
              <a:buFont typeface="Arial"/>
              <a:buChar char="•"/>
            </a:pPr>
            <a:r>
              <a:rPr lang="en-US" sz="2800"/>
              <a:t>Four recent IMS efforts supporting the NGDLE</a:t>
            </a:r>
            <a:endParaRPr sz="2800"/>
          </a:p>
          <a:p>
            <a:pPr indent="-285750" lvl="1" marL="742950" marR="0" rtl="0" algn="l">
              <a:spcBef>
                <a:spcPts val="640"/>
              </a:spcBef>
              <a:spcAft>
                <a:spcPts val="0"/>
              </a:spcAft>
              <a:buSzPts val="2800"/>
              <a:buChar char="–"/>
            </a:pPr>
            <a:r>
              <a:rPr lang="en-US"/>
              <a:t>Edu-API initiative </a:t>
            </a:r>
            <a:endParaRPr/>
          </a:p>
          <a:p>
            <a:pPr indent="-285750" lvl="1" marL="742950" marR="0" rtl="0" algn="l">
              <a:spcBef>
                <a:spcPts val="640"/>
              </a:spcBef>
              <a:spcAft>
                <a:spcPts val="0"/>
              </a:spcAft>
              <a:buSzPts val="2800"/>
              <a:buChar char="–"/>
            </a:pPr>
            <a:r>
              <a:rPr lang="en-US"/>
              <a:t>LRS design and student analytics</a:t>
            </a:r>
            <a:endParaRPr/>
          </a:p>
          <a:p>
            <a:pPr indent="-285750" lvl="1" marL="742950" marR="0" rtl="0" algn="l">
              <a:spcBef>
                <a:spcPts val="640"/>
              </a:spcBef>
              <a:spcAft>
                <a:spcPts val="0"/>
              </a:spcAft>
              <a:buSzPts val="2800"/>
              <a:buChar char="–"/>
            </a:pPr>
            <a:r>
              <a:rPr lang="en-US"/>
              <a:t>LTI-Advantage</a:t>
            </a:r>
            <a:endParaRPr/>
          </a:p>
          <a:p>
            <a:pPr indent="-285750" lvl="1" marL="742950" marR="0" rtl="0" algn="l">
              <a:spcBef>
                <a:spcPts val="640"/>
              </a:spcBef>
              <a:spcAft>
                <a:spcPts val="0"/>
              </a:spcAft>
              <a:buSzPts val="2800"/>
              <a:buChar char="–"/>
            </a:pPr>
            <a:r>
              <a:rPr lang="en-US"/>
              <a:t>Open Badges V2 and Comprehensive Learner Record</a:t>
            </a:r>
            <a:endParaRPr/>
          </a:p>
          <a:p>
            <a:pPr indent="-342900" lvl="0" marL="342900" marR="0" rtl="0" algn="l">
              <a:spcBef>
                <a:spcPts val="640"/>
              </a:spcBef>
              <a:spcAft>
                <a:spcPts val="0"/>
              </a:spcAft>
              <a:buClr>
                <a:schemeClr val="dk1"/>
              </a:buClr>
              <a:buSzPts val="3200"/>
              <a:buFont typeface="Arial"/>
              <a:buChar char="•"/>
            </a:pPr>
            <a:r>
              <a:rPr lang="en-US"/>
              <a:t>Open Educational Records through OpenStax</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46"/>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OpenStax@Rice University</a:t>
            </a:r>
            <a:endParaRPr/>
          </a:p>
        </p:txBody>
      </p:sp>
      <p:sp>
        <p:nvSpPr>
          <p:cNvPr id="508" name="Google Shape;508;p4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09" name="Google Shape;509;p46"/>
          <p:cNvPicPr preferRelativeResize="0"/>
          <p:nvPr/>
        </p:nvPicPr>
        <p:blipFill>
          <a:blip r:embed="rId3">
            <a:alphaModFix/>
          </a:blip>
          <a:stretch>
            <a:fillRect/>
          </a:stretch>
        </p:blipFill>
        <p:spPr>
          <a:xfrm>
            <a:off x="152400" y="1143000"/>
            <a:ext cx="8859866" cy="498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47"/>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OpenStax@Rice University</a:t>
            </a:r>
            <a:endParaRPr/>
          </a:p>
        </p:txBody>
      </p:sp>
      <p:sp>
        <p:nvSpPr>
          <p:cNvPr id="515" name="Google Shape;515;p4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16" name="Google Shape;516;p47"/>
          <p:cNvPicPr preferRelativeResize="0"/>
          <p:nvPr/>
        </p:nvPicPr>
        <p:blipFill>
          <a:blip r:embed="rId3">
            <a:alphaModFix/>
          </a:blip>
          <a:stretch>
            <a:fillRect/>
          </a:stretch>
        </p:blipFill>
        <p:spPr>
          <a:xfrm>
            <a:off x="152400" y="1143000"/>
            <a:ext cx="8737445" cy="49148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sp>
        <p:nvSpPr>
          <p:cNvPr id="521" name="Google Shape;521;p48"/>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OpenStax@Rice University</a:t>
            </a:r>
            <a:endParaRPr/>
          </a:p>
        </p:txBody>
      </p:sp>
      <p:sp>
        <p:nvSpPr>
          <p:cNvPr id="522" name="Google Shape;522;p4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23" name="Google Shape;523;p48"/>
          <p:cNvPicPr preferRelativeResize="0"/>
          <p:nvPr/>
        </p:nvPicPr>
        <p:blipFill>
          <a:blip r:embed="rId3">
            <a:alphaModFix/>
          </a:blip>
          <a:stretch>
            <a:fillRect/>
          </a:stretch>
        </p:blipFill>
        <p:spPr>
          <a:xfrm>
            <a:off x="152400" y="1143000"/>
            <a:ext cx="8823134" cy="49630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49"/>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OpenStax@Rice University</a:t>
            </a:r>
            <a:endParaRPr/>
          </a:p>
        </p:txBody>
      </p:sp>
      <p:sp>
        <p:nvSpPr>
          <p:cNvPr id="529" name="Google Shape;529;p4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30" name="Google Shape;530;p49"/>
          <p:cNvPicPr preferRelativeResize="0"/>
          <p:nvPr/>
        </p:nvPicPr>
        <p:blipFill>
          <a:blip r:embed="rId3">
            <a:alphaModFix/>
          </a:blip>
          <a:stretch>
            <a:fillRect/>
          </a:stretch>
        </p:blipFill>
        <p:spPr>
          <a:xfrm>
            <a:off x="152400" y="1143000"/>
            <a:ext cx="8991599" cy="50577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50"/>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OpenStax@Rice University</a:t>
            </a:r>
            <a:endParaRPr/>
          </a:p>
        </p:txBody>
      </p:sp>
      <p:sp>
        <p:nvSpPr>
          <p:cNvPr id="536" name="Google Shape;536;p5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537" name="Google Shape;537;p50"/>
          <p:cNvPicPr preferRelativeResize="0"/>
          <p:nvPr/>
        </p:nvPicPr>
        <p:blipFill>
          <a:blip r:embed="rId3">
            <a:alphaModFix/>
          </a:blip>
          <a:stretch>
            <a:fillRect/>
          </a:stretch>
        </p:blipFill>
        <p:spPr>
          <a:xfrm>
            <a:off x="152400" y="1143000"/>
            <a:ext cx="8835377" cy="4969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1" name="Shape 541"/>
        <p:cNvGrpSpPr/>
        <p:nvPr/>
      </p:nvGrpSpPr>
      <p:grpSpPr>
        <a:xfrm>
          <a:off x="0" y="0"/>
          <a:ext cx="0" cy="0"/>
          <a:chOff x="0" y="0"/>
          <a:chExt cx="0" cy="0"/>
        </a:xfrm>
      </p:grpSpPr>
      <p:sp>
        <p:nvSpPr>
          <p:cNvPr id="542" name="Google Shape;542;p51"/>
          <p:cNvSpPr txBox="1"/>
          <p:nvPr>
            <p:ph type="title"/>
          </p:nvPr>
        </p:nvSpPr>
        <p:spPr>
          <a:xfrm>
            <a:off x="3124200" y="0"/>
            <a:ext cx="5562600" cy="9906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1" lang="en-US"/>
              <a:t>Problems yet to be solved</a:t>
            </a:r>
            <a:endParaRPr/>
          </a:p>
        </p:txBody>
      </p:sp>
      <p:sp>
        <p:nvSpPr>
          <p:cNvPr id="543" name="Google Shape;543;p51"/>
          <p:cNvSpPr txBox="1"/>
          <p:nvPr>
            <p:ph idx="1" type="body"/>
          </p:nvPr>
        </p:nvSpPr>
        <p:spPr>
          <a:xfrm>
            <a:off x="381000" y="1143000"/>
            <a:ext cx="8305800" cy="5029200"/>
          </a:xfrm>
          <a:prstGeom prst="rect">
            <a:avLst/>
          </a:prstGeom>
          <a:noFill/>
          <a:ln>
            <a:noFill/>
          </a:ln>
        </p:spPr>
        <p:txBody>
          <a:bodyPr anchorCtr="0" anchor="t" bIns="45700" lIns="91425" spcFirstLastPara="1" rIns="91425" wrap="square" tIns="45700">
            <a:noAutofit/>
          </a:bodyPr>
          <a:lstStyle/>
          <a:p>
            <a:pPr indent="-257175" lvl="0" marL="257175" rtl="0" algn="l">
              <a:lnSpc>
                <a:spcPct val="90000"/>
              </a:lnSpc>
              <a:spcBef>
                <a:spcPts val="0"/>
              </a:spcBef>
              <a:spcAft>
                <a:spcPts val="0"/>
              </a:spcAft>
              <a:buClr>
                <a:schemeClr val="dk1"/>
              </a:buClr>
              <a:buSzPts val="2400"/>
              <a:buFont typeface="Century Gothic"/>
              <a:buChar char="•"/>
            </a:pPr>
            <a:r>
              <a:rPr lang="en-US"/>
              <a:t>For learning science to break out of its lab-based, small-sample-size past, it needs a research infrastructure that places scientists as close as possible to large numbers of students in their normal learning workflow. </a:t>
            </a:r>
            <a:endParaRPr/>
          </a:p>
          <a:p>
            <a:pPr indent="-257175" lvl="0" marL="257175" rtl="0" algn="l">
              <a:lnSpc>
                <a:spcPct val="90000"/>
              </a:lnSpc>
              <a:spcBef>
                <a:spcPts val="480"/>
              </a:spcBef>
              <a:spcAft>
                <a:spcPts val="0"/>
              </a:spcAft>
              <a:buClr>
                <a:schemeClr val="dk1"/>
              </a:buClr>
              <a:buSzPts val="2400"/>
              <a:buFont typeface="Century Gothic"/>
              <a:buChar char="•"/>
            </a:pPr>
            <a:r>
              <a:rPr lang="en-US"/>
              <a:t>Learning scientists need to be able to manipulate standard student experiences as well as introduce research-specific interactions. </a:t>
            </a:r>
            <a:endParaRPr/>
          </a:p>
          <a:p>
            <a:pPr indent="-257175" lvl="0" marL="257175" rtl="0" algn="l">
              <a:lnSpc>
                <a:spcPct val="90000"/>
              </a:lnSpc>
              <a:spcBef>
                <a:spcPts val="480"/>
              </a:spcBef>
              <a:spcAft>
                <a:spcPts val="0"/>
              </a:spcAft>
              <a:buClr>
                <a:schemeClr val="dk1"/>
              </a:buClr>
              <a:buSzPts val="2400"/>
              <a:buFont typeface="Century Gothic"/>
              <a:buChar char="•"/>
            </a:pPr>
            <a:r>
              <a:rPr lang="en-US"/>
              <a:t>User accounts, coordinating content, enrolling students in studies, assigning work, collecting consent, manipulating experiences based on data, protecting privacy -- these are immense barriers for learning scientists who want to study real-world learning at scale.</a:t>
            </a:r>
            <a:endParaRPr/>
          </a:p>
        </p:txBody>
      </p:sp>
      <p:sp>
        <p:nvSpPr>
          <p:cNvPr id="544" name="Google Shape;544;p5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9"/>
          <p:cNvSpPr txBox="1"/>
          <p:nvPr>
            <p:ph idx="4294967295" type="sldNum"/>
          </p:nvPr>
        </p:nvSpPr>
        <p:spPr>
          <a:xfrm>
            <a:off x="6553200" y="6400800"/>
            <a:ext cx="1905000" cy="2286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1"/>
                </a:solidFill>
                <a:latin typeface="Trebuchet MS"/>
                <a:ea typeface="Trebuchet MS"/>
                <a:cs typeface="Trebuchet MS"/>
                <a:sym typeface="Trebuchet MS"/>
              </a:rPr>
              <a:t>Page </a:t>
            </a:r>
            <a:fld id="{00000000-1234-1234-1234-123412341234}" type="slidenum">
              <a:rPr lang="en-US" sz="900">
                <a:solidFill>
                  <a:schemeClr val="lt1"/>
                </a:solidFill>
                <a:latin typeface="Trebuchet MS"/>
                <a:ea typeface="Trebuchet MS"/>
                <a:cs typeface="Trebuchet MS"/>
                <a:sym typeface="Trebuchet MS"/>
              </a:rPr>
              <a:t>‹#›</a:t>
            </a:fld>
            <a:endParaRPr sz="900">
              <a:solidFill>
                <a:schemeClr val="lt1"/>
              </a:solidFill>
              <a:latin typeface="Trebuchet MS"/>
              <a:ea typeface="Trebuchet MS"/>
              <a:cs typeface="Trebuchet MS"/>
              <a:sym typeface="Trebuchet MS"/>
            </a:endParaRPr>
          </a:p>
        </p:txBody>
      </p:sp>
      <p:sp>
        <p:nvSpPr>
          <p:cNvPr id="198" name="Google Shape;198;p29"/>
          <p:cNvSpPr txBox="1"/>
          <p:nvPr/>
        </p:nvSpPr>
        <p:spPr>
          <a:xfrm>
            <a:off x="1752600" y="762000"/>
            <a:ext cx="5638800" cy="2895600"/>
          </a:xfrm>
          <a:prstGeom prst="rect">
            <a:avLst/>
          </a:prstGeom>
          <a:noFill/>
          <a:ln>
            <a:noFill/>
          </a:ln>
          <a:effectLst>
            <a:outerShdw blurRad="63500" rotWithShape="0" algn="ctr" dir="2700000" dist="38099">
              <a:schemeClr val="lt2">
                <a:alpha val="74901"/>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3500">
              <a:solidFill>
                <a:srgbClr val="2A4B7E"/>
              </a:solidFill>
              <a:latin typeface="Calibri"/>
              <a:ea typeface="Calibri"/>
              <a:cs typeface="Calibri"/>
              <a:sym typeface="Calibri"/>
            </a:endParaRPr>
          </a:p>
        </p:txBody>
      </p:sp>
      <p:pic>
        <p:nvPicPr>
          <p:cNvPr descr="FinderScreenSnapz001.jpg" id="199" name="Google Shape;199;p29"/>
          <p:cNvPicPr preferRelativeResize="0"/>
          <p:nvPr/>
        </p:nvPicPr>
        <p:blipFill rotWithShape="1">
          <a:blip r:embed="rId3">
            <a:alphaModFix/>
          </a:blip>
          <a:srcRect b="0" l="0" r="0" t="0"/>
          <a:stretch/>
        </p:blipFill>
        <p:spPr>
          <a:xfrm>
            <a:off x="18" y="152400"/>
            <a:ext cx="9172575" cy="5867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descr="z Lego_Color_Bricks.jpg" id="205" name="Google Shape;205;p30"/>
          <p:cNvPicPr preferRelativeResize="0"/>
          <p:nvPr/>
        </p:nvPicPr>
        <p:blipFill rotWithShape="1">
          <a:blip r:embed="rId3">
            <a:alphaModFix/>
          </a:blip>
          <a:srcRect b="7593" l="10802" r="0" t="17407"/>
          <a:stretch/>
        </p:blipFill>
        <p:spPr>
          <a:xfrm>
            <a:off x="0" y="0"/>
            <a:ext cx="9144000" cy="6858000"/>
          </a:xfrm>
          <a:prstGeom prst="rect">
            <a:avLst/>
          </a:prstGeom>
          <a:noFill/>
          <a:ln>
            <a:noFill/>
          </a:ln>
        </p:spPr>
      </p:pic>
      <p:sp>
        <p:nvSpPr>
          <p:cNvPr id="206" name="Google Shape;206;p30"/>
          <p:cNvSpPr txBox="1"/>
          <p:nvPr>
            <p:ph idx="4294967295" type="sldNum"/>
          </p:nvPr>
        </p:nvSpPr>
        <p:spPr>
          <a:xfrm>
            <a:off x="6553200" y="6400800"/>
            <a:ext cx="1905000" cy="2286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900">
                <a:solidFill>
                  <a:schemeClr val="lt1"/>
                </a:solidFill>
                <a:latin typeface="Trebuchet MS"/>
                <a:ea typeface="Trebuchet MS"/>
                <a:cs typeface="Trebuchet MS"/>
                <a:sym typeface="Trebuchet MS"/>
              </a:rPr>
              <a:t>Page </a:t>
            </a:r>
            <a:fld id="{00000000-1234-1234-1234-123412341234}" type="slidenum">
              <a:rPr lang="en-US" sz="900">
                <a:solidFill>
                  <a:schemeClr val="lt1"/>
                </a:solidFill>
                <a:latin typeface="Trebuchet MS"/>
                <a:ea typeface="Trebuchet MS"/>
                <a:cs typeface="Trebuchet MS"/>
                <a:sym typeface="Trebuchet MS"/>
              </a:rPr>
              <a:t>‹#›</a:t>
            </a:fld>
            <a:endParaRPr sz="900">
              <a:solidFill>
                <a:schemeClr val="lt1"/>
              </a:solidFill>
              <a:latin typeface="Trebuchet MS"/>
              <a:ea typeface="Trebuchet MS"/>
              <a:cs typeface="Trebuchet MS"/>
              <a:sym typeface="Trebuchet MS"/>
            </a:endParaRPr>
          </a:p>
        </p:txBody>
      </p:sp>
      <p:sp>
        <p:nvSpPr>
          <p:cNvPr id="207" name="Google Shape;207;p30"/>
          <p:cNvSpPr txBox="1"/>
          <p:nvPr/>
        </p:nvSpPr>
        <p:spPr>
          <a:xfrm>
            <a:off x="1752600" y="762000"/>
            <a:ext cx="5638800" cy="2895600"/>
          </a:xfrm>
          <a:prstGeom prst="rect">
            <a:avLst/>
          </a:prstGeom>
          <a:noFill/>
          <a:ln>
            <a:noFill/>
          </a:ln>
          <a:effectLst>
            <a:outerShdw blurRad="63500" rotWithShape="0" algn="ctr" dir="2700000" dist="38099">
              <a:schemeClr val="lt2">
                <a:alpha val="74901"/>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rgbClr val="2A4B7E"/>
              </a:buClr>
              <a:buSzPts val="3510"/>
              <a:buFont typeface="Calibri"/>
              <a:buNone/>
            </a:pPr>
            <a:r>
              <a:t/>
            </a:r>
            <a:endParaRPr b="1" sz="3509">
              <a:solidFill>
                <a:srgbClr val="2A4B7E"/>
              </a:solidFill>
              <a:latin typeface="Calibri"/>
              <a:ea typeface="Calibri"/>
              <a:cs typeface="Calibri"/>
              <a:sym typeface="Calibri"/>
            </a:endParaRPr>
          </a:p>
        </p:txBody>
      </p:sp>
      <p:pic>
        <p:nvPicPr>
          <p:cNvPr descr="1.tiff" id="208" name="Google Shape;208;p30"/>
          <p:cNvPicPr preferRelativeResize="0"/>
          <p:nvPr/>
        </p:nvPicPr>
        <p:blipFill rotWithShape="1">
          <a:blip r:embed="rId4">
            <a:alphaModFix amt="82000"/>
          </a:blip>
          <a:srcRect b="0" l="0" r="0" t="0"/>
          <a:stretch/>
        </p:blipFill>
        <p:spPr>
          <a:xfrm>
            <a:off x="838200" y="0"/>
            <a:ext cx="7467600" cy="6858000"/>
          </a:xfrm>
          <a:prstGeom prst="rect">
            <a:avLst/>
          </a:prstGeom>
          <a:noFill/>
          <a:ln cap="flat" cmpd="sng" w="9525">
            <a:solidFill>
              <a:srgbClr val="4F81BD"/>
            </a:solidFill>
            <a:prstDash val="solid"/>
            <a:miter lim="800000"/>
            <a:headEnd len="sm" w="sm" type="none"/>
            <a:tailEnd len="sm" w="sm" type="none"/>
          </a:ln>
        </p:spPr>
      </p:pic>
      <p:sp>
        <p:nvSpPr>
          <p:cNvPr id="209" name="Google Shape;209;p30"/>
          <p:cNvSpPr/>
          <p:nvPr/>
        </p:nvSpPr>
        <p:spPr>
          <a:xfrm>
            <a:off x="2362201" y="5413434"/>
            <a:ext cx="631350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u="sng">
                <a:solidFill>
                  <a:schemeClr val="hlink"/>
                </a:solidFill>
                <a:latin typeface="Times New Roman"/>
                <a:ea typeface="Times New Roman"/>
                <a:cs typeface="Times New Roman"/>
                <a:sym typeface="Times New Roman"/>
                <a:hlinkClick r:id="rId5"/>
              </a:rPr>
              <a:t>https://net.educause.edu/ir/library/pdf/eli3035.pdf</a:t>
            </a:r>
            <a:r>
              <a:rPr lang="en-US" sz="2000">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1"/>
          <p:cNvSpPr txBox="1"/>
          <p:nvPr>
            <p:ph type="title"/>
          </p:nvPr>
        </p:nvSpPr>
        <p:spPr>
          <a:xfrm>
            <a:off x="533400" y="533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203975"/>
              </a:buClr>
              <a:buSzPts val="4400"/>
              <a:buFont typeface="Trebuchet MS"/>
              <a:buNone/>
            </a:pPr>
            <a:r>
              <a:rPr b="0" i="0" lang="en-US" sz="4400" u="none" cap="none" strike="noStrike">
                <a:solidFill>
                  <a:srgbClr val="203975"/>
                </a:solidFill>
                <a:latin typeface="Trebuchet MS"/>
                <a:ea typeface="Trebuchet MS"/>
                <a:cs typeface="Trebuchet MS"/>
                <a:sym typeface="Trebuchet MS"/>
              </a:rPr>
              <a:t>Dimensions of the NGDLE</a:t>
            </a:r>
            <a:endParaRPr/>
          </a:p>
        </p:txBody>
      </p:sp>
      <p:sp>
        <p:nvSpPr>
          <p:cNvPr id="216" name="Google Shape;216;p31"/>
          <p:cNvSpPr txBox="1"/>
          <p:nvPr/>
        </p:nvSpPr>
        <p:spPr>
          <a:xfrm>
            <a:off x="838200" y="1752600"/>
            <a:ext cx="8037512" cy="3600986"/>
          </a:xfrm>
          <a:prstGeom prst="rect">
            <a:avLst/>
          </a:prstGeom>
          <a:noFill/>
          <a:ln>
            <a:noFill/>
          </a:ln>
        </p:spPr>
        <p:txBody>
          <a:bodyPr anchorCtr="0" anchor="t" bIns="45700" lIns="91425" spcFirstLastPara="1" rIns="91425" wrap="square" tIns="45700">
            <a:noAutofit/>
          </a:bodyPr>
          <a:lstStyle/>
          <a:p>
            <a:pPr indent="-571500" lvl="0" marL="571500" marR="0" rtl="0" algn="l">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Interoperability and Integration </a:t>
            </a:r>
            <a:endParaRPr/>
          </a:p>
          <a:p>
            <a:pPr indent="-571500" lvl="0" marL="571500" marR="0" rtl="0" algn="l">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Personalization </a:t>
            </a:r>
            <a:endParaRPr/>
          </a:p>
          <a:p>
            <a:pPr indent="-571500" lvl="0" marL="571500" marR="0" rtl="0" algn="l">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Analytics, Advising, and Learning Assessment </a:t>
            </a:r>
            <a:endParaRPr/>
          </a:p>
          <a:p>
            <a:pPr indent="-571500" lvl="0" marL="571500" marR="0" rtl="0" algn="l">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Collaboration</a:t>
            </a:r>
            <a:endParaRPr/>
          </a:p>
          <a:p>
            <a:pPr indent="-571500" lvl="0" marL="571500" marR="0" rtl="0" algn="l">
              <a:spcBef>
                <a:spcPts val="0"/>
              </a:spcBef>
              <a:spcAft>
                <a:spcPts val="0"/>
              </a:spcAft>
              <a:buClr>
                <a:srgbClr val="000000"/>
              </a:buClr>
              <a:buSzPts val="3200"/>
              <a:buFont typeface="Noto Sans Symbols"/>
              <a:buChar char="☑"/>
            </a:pPr>
            <a:r>
              <a:rPr lang="en-US" sz="3200">
                <a:solidFill>
                  <a:srgbClr val="000000"/>
                </a:solidFill>
                <a:latin typeface="Calibri"/>
                <a:ea typeface="Calibri"/>
                <a:cs typeface="Calibri"/>
                <a:sym typeface="Calibri"/>
              </a:rPr>
              <a:t>Accessibility and Universal Design </a:t>
            </a:r>
            <a:endParaRPr/>
          </a:p>
          <a:p>
            <a:pPr indent="0" lvl="0" marL="0" marR="0" rtl="0" algn="l">
              <a:spcBef>
                <a:spcPts val="0"/>
              </a:spcBef>
              <a:spcAft>
                <a:spcPts val="0"/>
              </a:spcAft>
              <a:buNone/>
            </a:pPr>
            <a:r>
              <a:rPr lang="en-US" sz="3600">
                <a:solidFill>
                  <a:srgbClr val="000000"/>
                </a:solidFill>
                <a:latin typeface="Calibri"/>
                <a:ea typeface="Calibri"/>
                <a:cs typeface="Calibri"/>
                <a:sym typeface="Calibri"/>
              </a:rPr>
              <a:t> </a:t>
            </a:r>
            <a:endParaRPr/>
          </a:p>
        </p:txBody>
      </p:sp>
      <p:sp>
        <p:nvSpPr>
          <p:cNvPr id="217" name="Google Shape;217;p31"/>
          <p:cNvSpPr/>
          <p:nvPr/>
        </p:nvSpPr>
        <p:spPr>
          <a:xfrm>
            <a:off x="1835159" y="5679757"/>
            <a:ext cx="5616575"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Calibri"/>
                <a:ea typeface="Calibri"/>
                <a:cs typeface="Calibri"/>
                <a:sym typeface="Calibri"/>
              </a:rPr>
              <a:t>https://library.educause.edu/~/media/files/library/2015/4/eli3035-pdf.pdf</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2"/>
          <p:cNvSpPr txBox="1"/>
          <p:nvPr>
            <p:ph type="title"/>
          </p:nvPr>
        </p:nvSpPr>
        <p:spPr>
          <a:xfrm>
            <a:off x="457200" y="1028701"/>
            <a:ext cx="8229600" cy="95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Four Recent IMSglobal Efforts</a:t>
            </a:r>
            <a:endParaRPr/>
          </a:p>
        </p:txBody>
      </p:sp>
      <p:sp>
        <p:nvSpPr>
          <p:cNvPr id="223" name="Google Shape;223;p32"/>
          <p:cNvSpPr txBox="1"/>
          <p:nvPr>
            <p:ph idx="1" type="body"/>
          </p:nvPr>
        </p:nvSpPr>
        <p:spPr>
          <a:xfrm>
            <a:off x="457200" y="2133600"/>
            <a:ext cx="8229600" cy="3992700"/>
          </a:xfrm>
          <a:prstGeom prst="rect">
            <a:avLst/>
          </a:prstGeom>
        </p:spPr>
        <p:txBody>
          <a:bodyPr anchorCtr="0" anchor="t" bIns="45700" lIns="91425" spcFirstLastPara="1" rIns="91425" wrap="square" tIns="45700">
            <a:noAutofit/>
          </a:bodyPr>
          <a:lstStyle/>
          <a:p>
            <a:pPr indent="-431800" lvl="0" marL="457200" rtl="0" algn="l">
              <a:spcBef>
                <a:spcPts val="640"/>
              </a:spcBef>
              <a:spcAft>
                <a:spcPts val="0"/>
              </a:spcAft>
              <a:buSzPts val="3200"/>
              <a:buChar char="•"/>
            </a:pPr>
            <a:r>
              <a:rPr lang="en-US"/>
              <a:t>IMS launched in mid-90’s.</a:t>
            </a:r>
            <a:endParaRPr/>
          </a:p>
          <a:p>
            <a:pPr indent="-431800" lvl="0" marL="457200" rtl="0" algn="l">
              <a:spcBef>
                <a:spcPts val="0"/>
              </a:spcBef>
              <a:spcAft>
                <a:spcPts val="0"/>
              </a:spcAft>
              <a:buSzPts val="3200"/>
              <a:buChar char="•"/>
            </a:pPr>
            <a:r>
              <a:rPr lang="en-US"/>
              <a:t>IMS-Europe launched 18 months ago, 2nd conference is October 10-11 in Barcelona.</a:t>
            </a:r>
            <a:endParaRPr/>
          </a:p>
          <a:p>
            <a:pPr indent="-431800" lvl="0" marL="457200" rtl="0" algn="l">
              <a:spcBef>
                <a:spcPts val="0"/>
              </a:spcBef>
              <a:spcAft>
                <a:spcPts val="0"/>
              </a:spcAft>
              <a:buSzPts val="3200"/>
              <a:buChar char="•"/>
            </a:pPr>
            <a:r>
              <a:rPr lang="en-US"/>
              <a:t>IMS works across K-12, higher-ed, suppliers, and governments to create standards </a:t>
            </a:r>
            <a:endParaRPr/>
          </a:p>
          <a:p>
            <a:pPr indent="0" lvl="0" marL="457200" rtl="0" algn="l">
              <a:spcBef>
                <a:spcPts val="64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316225" y="378725"/>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EduAPI</a:t>
            </a:r>
            <a:endParaRPr/>
          </a:p>
        </p:txBody>
      </p:sp>
      <p:sp>
        <p:nvSpPr>
          <p:cNvPr id="229" name="Google Shape;229;p33"/>
          <p:cNvSpPr txBox="1"/>
          <p:nvPr>
            <p:ph idx="1" type="body"/>
          </p:nvPr>
        </p:nvSpPr>
        <p:spPr>
          <a:xfrm>
            <a:off x="457200" y="2286001"/>
            <a:ext cx="8229600" cy="3840300"/>
          </a:xfrm>
          <a:prstGeom prst="rect">
            <a:avLst/>
          </a:prstGeom>
        </p:spPr>
        <p:txBody>
          <a:bodyPr anchorCtr="0" anchor="t" bIns="45700" lIns="91425" spcFirstLastPara="1" rIns="91425" wrap="square" tIns="45700">
            <a:noAutofit/>
          </a:bodyPr>
          <a:lstStyle/>
          <a:p>
            <a:pPr indent="0" lvl="0" marL="0" rtl="0" algn="l">
              <a:spcBef>
                <a:spcPts val="640"/>
              </a:spcBef>
              <a:spcAft>
                <a:spcPts val="0"/>
              </a:spcAft>
              <a:buNone/>
            </a:pPr>
            <a:r>
              <a:t/>
            </a:r>
            <a:endParaRPr/>
          </a:p>
        </p:txBody>
      </p:sp>
      <p:pic>
        <p:nvPicPr>
          <p:cNvPr id="230" name="Google Shape;230;p33"/>
          <p:cNvPicPr preferRelativeResize="0"/>
          <p:nvPr/>
        </p:nvPicPr>
        <p:blipFill>
          <a:blip r:embed="rId3">
            <a:alphaModFix/>
          </a:blip>
          <a:stretch>
            <a:fillRect/>
          </a:stretch>
        </p:blipFill>
        <p:spPr>
          <a:xfrm>
            <a:off x="0" y="1567257"/>
            <a:ext cx="9143999" cy="47948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457200" y="318213"/>
            <a:ext cx="8229600" cy="627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US" sz="1400"/>
              <a:t>Evolution of thought for Person data model and Higher Ed enterprise models</a:t>
            </a:r>
            <a:endParaRPr sz="1400"/>
          </a:p>
        </p:txBody>
      </p:sp>
      <p:sp>
        <p:nvSpPr>
          <p:cNvPr id="236" name="Google Shape;236;p34"/>
          <p:cNvSpPr/>
          <p:nvPr/>
        </p:nvSpPr>
        <p:spPr>
          <a:xfrm>
            <a:off x="611025" y="1219200"/>
            <a:ext cx="649200" cy="7317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LDAP</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1993</a:t>
            </a:r>
            <a:endParaRPr sz="900">
              <a:solidFill>
                <a:srgbClr val="0B5394"/>
              </a:solidFill>
              <a:latin typeface="Roboto"/>
              <a:ea typeface="Roboto"/>
              <a:cs typeface="Roboto"/>
              <a:sym typeface="Roboto"/>
            </a:endParaRPr>
          </a:p>
        </p:txBody>
      </p:sp>
      <p:sp>
        <p:nvSpPr>
          <p:cNvPr id="237" name="Google Shape;237;p34"/>
          <p:cNvSpPr/>
          <p:nvPr/>
        </p:nvSpPr>
        <p:spPr>
          <a:xfrm>
            <a:off x="2854475" y="1828800"/>
            <a:ext cx="914400" cy="792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Internet2</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1100">
                <a:solidFill>
                  <a:srgbClr val="0B5394"/>
                </a:solidFill>
                <a:latin typeface="Roboto"/>
                <a:ea typeface="Roboto"/>
                <a:cs typeface="Roboto"/>
                <a:sym typeface="Roboto"/>
              </a:rPr>
              <a:t>eduPerson</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2001</a:t>
            </a:r>
            <a:endParaRPr sz="900">
              <a:solidFill>
                <a:srgbClr val="0B5394"/>
              </a:solidFill>
              <a:latin typeface="Roboto"/>
              <a:ea typeface="Roboto"/>
              <a:cs typeface="Roboto"/>
              <a:sym typeface="Roboto"/>
            </a:endParaRPr>
          </a:p>
        </p:txBody>
      </p:sp>
      <p:sp>
        <p:nvSpPr>
          <p:cNvPr id="238" name="Google Shape;238;p34"/>
          <p:cNvSpPr/>
          <p:nvPr/>
        </p:nvSpPr>
        <p:spPr>
          <a:xfrm>
            <a:off x="3971703" y="2133600"/>
            <a:ext cx="822900" cy="8037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Internet2</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1100">
                <a:solidFill>
                  <a:srgbClr val="0B5394"/>
                </a:solidFill>
                <a:latin typeface="Roboto"/>
                <a:ea typeface="Roboto"/>
                <a:cs typeface="Roboto"/>
                <a:sym typeface="Roboto"/>
              </a:rPr>
              <a:t>Grouper</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2003</a:t>
            </a:r>
            <a:endParaRPr sz="900">
              <a:solidFill>
                <a:srgbClr val="0B5394"/>
              </a:solidFill>
              <a:latin typeface="Roboto"/>
              <a:ea typeface="Roboto"/>
              <a:cs typeface="Roboto"/>
              <a:sym typeface="Roboto"/>
            </a:endParaRPr>
          </a:p>
        </p:txBody>
      </p:sp>
      <p:sp>
        <p:nvSpPr>
          <p:cNvPr id="239" name="Google Shape;239;p34"/>
          <p:cNvSpPr/>
          <p:nvPr/>
        </p:nvSpPr>
        <p:spPr>
          <a:xfrm>
            <a:off x="1463040" y="1524000"/>
            <a:ext cx="1188600" cy="975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IETF-RFC 2798</a:t>
            </a:r>
            <a:br>
              <a:rPr lang="en-US" sz="1100">
                <a:solidFill>
                  <a:srgbClr val="0B5394"/>
                </a:solidFill>
                <a:latin typeface="Roboto"/>
                <a:ea typeface="Roboto"/>
                <a:cs typeface="Roboto"/>
                <a:sym typeface="Roboto"/>
              </a:rPr>
            </a:br>
            <a:r>
              <a:rPr lang="en-US" sz="1100">
                <a:solidFill>
                  <a:srgbClr val="0B5394"/>
                </a:solidFill>
                <a:latin typeface="Roboto"/>
                <a:ea typeface="Roboto"/>
                <a:cs typeface="Roboto"/>
                <a:sym typeface="Roboto"/>
              </a:rPr>
              <a:t>inetOrgPerson</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2000</a:t>
            </a:r>
            <a:endParaRPr sz="900">
              <a:solidFill>
                <a:srgbClr val="0B5394"/>
              </a:solidFill>
              <a:latin typeface="Roboto"/>
              <a:ea typeface="Roboto"/>
              <a:cs typeface="Roboto"/>
              <a:sym typeface="Roboto"/>
            </a:endParaRPr>
          </a:p>
        </p:txBody>
      </p:sp>
      <p:sp>
        <p:nvSpPr>
          <p:cNvPr id="240" name="Google Shape;240;p34"/>
          <p:cNvSpPr/>
          <p:nvPr/>
        </p:nvSpPr>
        <p:spPr>
          <a:xfrm>
            <a:off x="6388850" y="2743200"/>
            <a:ext cx="1188600" cy="11697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Metadata for Learning Opportunities (MLO) </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2008</a:t>
            </a:r>
            <a:endParaRPr sz="900">
              <a:solidFill>
                <a:srgbClr val="0B5394"/>
              </a:solidFill>
              <a:latin typeface="Roboto"/>
              <a:ea typeface="Roboto"/>
              <a:cs typeface="Roboto"/>
              <a:sym typeface="Roboto"/>
            </a:endParaRPr>
          </a:p>
        </p:txBody>
      </p:sp>
      <p:sp>
        <p:nvSpPr>
          <p:cNvPr id="241" name="Google Shape;241;p34"/>
          <p:cNvSpPr/>
          <p:nvPr/>
        </p:nvSpPr>
        <p:spPr>
          <a:xfrm>
            <a:off x="4997413" y="2438400"/>
            <a:ext cx="1188600" cy="13413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SAKAI</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1100">
                <a:solidFill>
                  <a:srgbClr val="0B5394"/>
                </a:solidFill>
                <a:latin typeface="Roboto"/>
                <a:ea typeface="Roboto"/>
                <a:cs typeface="Roboto"/>
                <a:sym typeface="Roboto"/>
              </a:rPr>
              <a:t>Course management service</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2006</a:t>
            </a:r>
            <a:endParaRPr sz="900">
              <a:solidFill>
                <a:srgbClr val="0B5394"/>
              </a:solidFill>
              <a:latin typeface="Roboto"/>
              <a:ea typeface="Roboto"/>
              <a:cs typeface="Roboto"/>
              <a:sym typeface="Roboto"/>
            </a:endParaRPr>
          </a:p>
        </p:txBody>
      </p:sp>
      <p:sp>
        <p:nvSpPr>
          <p:cNvPr id="242" name="Google Shape;242;p34"/>
          <p:cNvSpPr/>
          <p:nvPr/>
        </p:nvSpPr>
        <p:spPr>
          <a:xfrm>
            <a:off x="914400" y="3352800"/>
            <a:ext cx="640200" cy="7317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Schac</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2011</a:t>
            </a:r>
            <a:endParaRPr sz="900">
              <a:solidFill>
                <a:srgbClr val="0B5394"/>
              </a:solidFill>
              <a:latin typeface="Roboto"/>
              <a:ea typeface="Roboto"/>
              <a:cs typeface="Roboto"/>
              <a:sym typeface="Roboto"/>
            </a:endParaRPr>
          </a:p>
        </p:txBody>
      </p:sp>
      <p:sp>
        <p:nvSpPr>
          <p:cNvPr id="243" name="Google Shape;243;p34"/>
          <p:cNvSpPr/>
          <p:nvPr/>
        </p:nvSpPr>
        <p:spPr>
          <a:xfrm>
            <a:off x="1828800" y="3657600"/>
            <a:ext cx="914400" cy="10971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IMS</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1100">
                <a:solidFill>
                  <a:srgbClr val="0B5394"/>
                </a:solidFill>
                <a:latin typeface="Roboto"/>
                <a:ea typeface="Roboto"/>
                <a:cs typeface="Roboto"/>
                <a:sym typeface="Roboto"/>
              </a:rPr>
              <a:t>LIS</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2013</a:t>
            </a:r>
            <a:endParaRPr sz="900">
              <a:solidFill>
                <a:srgbClr val="0B5394"/>
              </a:solidFill>
              <a:latin typeface="Roboto"/>
              <a:ea typeface="Roboto"/>
              <a:cs typeface="Roboto"/>
              <a:sym typeface="Roboto"/>
            </a:endParaRPr>
          </a:p>
        </p:txBody>
      </p:sp>
      <p:sp>
        <p:nvSpPr>
          <p:cNvPr id="244" name="Google Shape;244;p34"/>
          <p:cNvSpPr/>
          <p:nvPr/>
        </p:nvSpPr>
        <p:spPr>
          <a:xfrm>
            <a:off x="3017400" y="3962400"/>
            <a:ext cx="1371600" cy="14631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AARC Blueprint Architecture</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1100">
                <a:solidFill>
                  <a:srgbClr val="0B5394"/>
                </a:solidFill>
                <a:latin typeface="Roboto"/>
                <a:ea typeface="Roboto"/>
                <a:cs typeface="Roboto"/>
                <a:sym typeface="Roboto"/>
              </a:rPr>
              <a:t>GEANT (Europe)</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2017</a:t>
            </a:r>
            <a:endParaRPr sz="900">
              <a:solidFill>
                <a:srgbClr val="0B5394"/>
              </a:solidFill>
              <a:latin typeface="Roboto"/>
              <a:ea typeface="Roboto"/>
              <a:cs typeface="Roboto"/>
              <a:sym typeface="Roboto"/>
            </a:endParaRPr>
          </a:p>
        </p:txBody>
      </p:sp>
      <p:sp>
        <p:nvSpPr>
          <p:cNvPr id="245" name="Google Shape;245;p34"/>
          <p:cNvSpPr/>
          <p:nvPr/>
        </p:nvSpPr>
        <p:spPr>
          <a:xfrm>
            <a:off x="4663188" y="4267200"/>
            <a:ext cx="1188600" cy="8535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IMS</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1100">
                <a:solidFill>
                  <a:srgbClr val="0B5394"/>
                </a:solidFill>
                <a:latin typeface="Roboto"/>
                <a:ea typeface="Roboto"/>
                <a:cs typeface="Roboto"/>
                <a:sym typeface="Roboto"/>
              </a:rPr>
              <a:t>OneRoster 1.1</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2017</a:t>
            </a:r>
            <a:endParaRPr sz="900">
              <a:solidFill>
                <a:srgbClr val="0B5394"/>
              </a:solidFill>
              <a:latin typeface="Roboto"/>
              <a:ea typeface="Roboto"/>
              <a:cs typeface="Roboto"/>
              <a:sym typeface="Roboto"/>
            </a:endParaRPr>
          </a:p>
        </p:txBody>
      </p:sp>
      <p:sp>
        <p:nvSpPr>
          <p:cNvPr id="246" name="Google Shape;246;p34"/>
          <p:cNvSpPr/>
          <p:nvPr/>
        </p:nvSpPr>
        <p:spPr>
          <a:xfrm>
            <a:off x="6126000" y="4572000"/>
            <a:ext cx="1188600" cy="853500"/>
          </a:xfrm>
          <a:prstGeom prst="round2SameRect">
            <a:avLst>
              <a:gd fmla="val 16667" name="adj1"/>
              <a:gd fmla="val 0" name="adj2"/>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solidFill>
                  <a:srgbClr val="0B5394"/>
                </a:solidFill>
                <a:latin typeface="Roboto"/>
                <a:ea typeface="Roboto"/>
                <a:cs typeface="Roboto"/>
                <a:sym typeface="Roboto"/>
              </a:rPr>
              <a:t>IMS</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1100">
                <a:solidFill>
                  <a:srgbClr val="0B5394"/>
                </a:solidFill>
                <a:latin typeface="Roboto"/>
                <a:ea typeface="Roboto"/>
                <a:cs typeface="Roboto"/>
                <a:sym typeface="Roboto"/>
              </a:rPr>
              <a:t>Edu-API</a:t>
            </a:r>
            <a:endParaRPr sz="1100">
              <a:solidFill>
                <a:srgbClr val="0B5394"/>
              </a:solidFill>
              <a:latin typeface="Roboto"/>
              <a:ea typeface="Roboto"/>
              <a:cs typeface="Roboto"/>
              <a:sym typeface="Roboto"/>
            </a:endParaRPr>
          </a:p>
          <a:p>
            <a:pPr indent="0" lvl="0" marL="0" rtl="0" algn="ctr">
              <a:spcBef>
                <a:spcPts val="0"/>
              </a:spcBef>
              <a:spcAft>
                <a:spcPts val="0"/>
              </a:spcAft>
              <a:buNone/>
            </a:pPr>
            <a:r>
              <a:rPr lang="en-US" sz="900">
                <a:solidFill>
                  <a:srgbClr val="0B5394"/>
                </a:solidFill>
                <a:latin typeface="Roboto"/>
                <a:ea typeface="Roboto"/>
                <a:cs typeface="Roboto"/>
                <a:sym typeface="Roboto"/>
              </a:rPr>
              <a:t>2018</a:t>
            </a:r>
            <a:endParaRPr sz="900">
              <a:solidFill>
                <a:srgbClr val="0B5394"/>
              </a:solidFill>
              <a:latin typeface="Roboto"/>
              <a:ea typeface="Roboto"/>
              <a:cs typeface="Roboto"/>
              <a:sym typeface="Roboto"/>
            </a:endParaRPr>
          </a:p>
        </p:txBody>
      </p:sp>
      <p:sp>
        <p:nvSpPr>
          <p:cNvPr id="247" name="Google Shape;247;p34"/>
          <p:cNvSpPr txBox="1"/>
          <p:nvPr/>
        </p:nvSpPr>
        <p:spPr>
          <a:xfrm>
            <a:off x="649100" y="5832600"/>
            <a:ext cx="2094000" cy="3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chemeClr val="dk2"/>
                </a:solidFill>
                <a:latin typeface="Roboto"/>
                <a:ea typeface="Roboto"/>
                <a:cs typeface="Roboto"/>
                <a:sym typeface="Roboto"/>
              </a:rPr>
              <a:t>Compiled by Keith Hazelton</a:t>
            </a:r>
            <a:endParaRPr sz="9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457200" y="318213"/>
            <a:ext cx="8229600" cy="6279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lang="en-US" sz="1400"/>
              <a:t>Timelines and Next Steps for V1.0</a:t>
            </a:r>
            <a:endParaRPr sz="1400"/>
          </a:p>
        </p:txBody>
      </p:sp>
      <p:sp>
        <p:nvSpPr>
          <p:cNvPr id="253" name="Google Shape;253;p35"/>
          <p:cNvSpPr txBox="1"/>
          <p:nvPr>
            <p:ph idx="1" type="body"/>
          </p:nvPr>
        </p:nvSpPr>
        <p:spPr>
          <a:xfrm>
            <a:off x="1035411" y="1906976"/>
            <a:ext cx="7133100" cy="792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US"/>
              <a:t>Completion of concept and information model (Summer 2019)</a:t>
            </a:r>
            <a:endParaRPr/>
          </a:p>
        </p:txBody>
      </p:sp>
      <p:sp>
        <p:nvSpPr>
          <p:cNvPr id="254" name="Google Shape;254;p35"/>
          <p:cNvSpPr txBox="1"/>
          <p:nvPr>
            <p:ph idx="2" type="body"/>
          </p:nvPr>
        </p:nvSpPr>
        <p:spPr>
          <a:xfrm>
            <a:off x="1035413" y="3113890"/>
            <a:ext cx="7133100" cy="792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US"/>
              <a:t>Hackathon at August Technology Congress (Long Beach)</a:t>
            </a:r>
            <a:endParaRPr/>
          </a:p>
        </p:txBody>
      </p:sp>
      <p:sp>
        <p:nvSpPr>
          <p:cNvPr id="255" name="Google Shape;255;p35"/>
          <p:cNvSpPr txBox="1"/>
          <p:nvPr>
            <p:ph idx="3" type="body"/>
          </p:nvPr>
        </p:nvSpPr>
        <p:spPr>
          <a:xfrm>
            <a:off x="1035412" y="4315800"/>
            <a:ext cx="7133100" cy="792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US"/>
              <a:t>Candidate Final presentation at Educause (October 2019) V 1.0</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ce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onformancediscus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