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79150" autoAdjust="0"/>
  </p:normalViewPr>
  <p:slideViewPr>
    <p:cSldViewPr snapToGrid="0">
      <p:cViewPr varScale="1">
        <p:scale>
          <a:sx n="101" d="100"/>
          <a:sy n="101" d="100"/>
        </p:scale>
        <p:origin x="6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IE"/>
              <a:t>08/02/2017</a:t>
            </a:r>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90498-C3F6-4A98-AC76-1293BA22D0F5}" type="slidenum">
              <a:rPr lang="en-GB" smtClean="0"/>
              <a:t>‹#›</a:t>
            </a:fld>
            <a:endParaRPr lang="en-GB"/>
          </a:p>
        </p:txBody>
      </p:sp>
    </p:spTree>
    <p:extLst>
      <p:ext uri="{BB962C8B-B14F-4D97-AF65-F5344CB8AC3E}">
        <p14:creationId xmlns:p14="http://schemas.microsoft.com/office/powerpoint/2010/main" val="22162377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IE"/>
              <a:t>08/02/2017</a:t>
            </a:r>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A446-211D-468F-A2EC-3B74B5A7BF74}" type="slidenum">
              <a:rPr lang="en-GB" smtClean="0"/>
              <a:t>‹#›</a:t>
            </a:fld>
            <a:endParaRPr lang="en-GB"/>
          </a:p>
        </p:txBody>
      </p:sp>
    </p:spTree>
    <p:extLst>
      <p:ext uri="{BB962C8B-B14F-4D97-AF65-F5344CB8AC3E}">
        <p14:creationId xmlns:p14="http://schemas.microsoft.com/office/powerpoint/2010/main" val="31252598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Good people of TNC, my name is Brian Nisbet and I am, as was mentioned, the Service Operations Manager in HEAnet, I also have opinions, many of them, so thank you for listening to one of them today...</a:t>
            </a:r>
          </a:p>
        </p:txBody>
      </p:sp>
      <p:sp>
        <p:nvSpPr>
          <p:cNvPr id="4" name="Date Placeholder 3"/>
          <p:cNvSpPr>
            <a:spLocks noGrp="1"/>
          </p:cNvSpPr>
          <p:nvPr>
            <p:ph type="dt" idx="10"/>
          </p:nvPr>
        </p:nvSpPr>
        <p:spPr/>
        <p:txBody>
          <a:bodyPr/>
          <a:lstStyle/>
          <a:p>
            <a:r>
              <a:rPr lang="en-IE"/>
              <a:t>08/02/2017</a:t>
            </a:r>
            <a:endParaRPr lang="en-GB"/>
          </a:p>
        </p:txBody>
      </p:sp>
      <p:sp>
        <p:nvSpPr>
          <p:cNvPr id="5" name="Slide Number Placeholder 4"/>
          <p:cNvSpPr>
            <a:spLocks noGrp="1"/>
          </p:cNvSpPr>
          <p:nvPr>
            <p:ph type="sldNum" sz="quarter" idx="11"/>
          </p:nvPr>
        </p:nvSpPr>
        <p:spPr/>
        <p:txBody>
          <a:bodyPr/>
          <a:lstStyle/>
          <a:p>
            <a:fld id="{864CA446-211D-468F-A2EC-3B74B5A7BF74}" type="slidenum">
              <a:rPr lang="en-GB" smtClean="0"/>
              <a:t>1</a:t>
            </a:fld>
            <a:endParaRPr lang="en-GB"/>
          </a:p>
        </p:txBody>
      </p:sp>
    </p:spTree>
    <p:extLst>
      <p:ext uri="{BB962C8B-B14F-4D97-AF65-F5344CB8AC3E}">
        <p14:creationId xmlns:p14="http://schemas.microsoft.com/office/powerpoint/2010/main" val="243885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So, if you wait to be perfect or near perfect a limited number of talks, of people striving to cover up the bad, and the community not getting the information and lessons it needs to improve and grown</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10</a:t>
            </a:fld>
            <a:endParaRPr lang="en-GB"/>
          </a:p>
        </p:txBody>
      </p:sp>
    </p:spTree>
    <p:extLst>
      <p:ext uri="{BB962C8B-B14F-4D97-AF65-F5344CB8AC3E}">
        <p14:creationId xmlns:p14="http://schemas.microsoft.com/office/powerpoint/2010/main" val="420218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If you don't, or rather if you don't try to present only the Facebook version of your talks, you have awesomeness, people sharing, encouraging others to not only get involved in things but to show that their projects are just as valid and interesting as everyone else's and the community getting to enjoy really valuable presentations!</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11</a:t>
            </a:fld>
            <a:endParaRPr lang="en-GB"/>
          </a:p>
        </p:txBody>
      </p:sp>
    </p:spTree>
    <p:extLst>
      <p:ext uri="{BB962C8B-B14F-4D97-AF65-F5344CB8AC3E}">
        <p14:creationId xmlns:p14="http://schemas.microsoft.com/office/powerpoint/2010/main" val="374591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I've spoken at events now and again, sometimes even at this one, and sometimes HEAnet even know what I'm going to say in advance...</a:t>
            </a:r>
          </a:p>
          <a:p>
            <a:r>
              <a:rPr lang="en-IE" dirty="0"/>
              <a:t>- When we stand up to present, we generally want to make ourselves and our company look good, because who doesn't like to look good?</a:t>
            </a:r>
          </a:p>
          <a:p>
            <a:r>
              <a:rPr lang="en-IE" dirty="0"/>
              <a:t>- Equally we want to show progress, we want to have finished products and fully configured monitoring and all of that jazz</a:t>
            </a:r>
          </a:p>
          <a:p>
            <a:r>
              <a:rPr lang="en-IE" dirty="0"/>
              <a:t>- These are what I call the Facebook version of our projects, NRENs &amp; lives. Everything is good, nothing is wrong, and unfortunately it reinforces the belief some people have that their work isn't good enough </a:t>
            </a:r>
          </a:p>
          <a:p>
            <a:r>
              <a:rPr lang="en-IE" dirty="0"/>
              <a:t>- (There's a joke in here about being recorded and broadcast live is probably still more private than putting something on Facebook, but I'm not quite sure it works...)</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2</a:t>
            </a:fld>
            <a:endParaRPr lang="en-GB"/>
          </a:p>
        </p:txBody>
      </p:sp>
    </p:spTree>
    <p:extLst>
      <p:ext uri="{BB962C8B-B14F-4D97-AF65-F5344CB8AC3E}">
        <p14:creationId xmlns:p14="http://schemas.microsoft.com/office/powerpoint/2010/main" val="12275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On top of all of that sometimes people look at practiced speakers and think "I could never do that, like that" or, even worse, "I could never represent my company well!"</a:t>
            </a:r>
          </a:p>
          <a:p>
            <a:r>
              <a:rPr lang="en-IE" dirty="0"/>
              <a:t>- Would never force anyone to present in public, but like anything, training and practice makes it better. All of us had our first time, all of us are hopefully better now than we were then.</a:t>
            </a:r>
          </a:p>
          <a:p>
            <a:r>
              <a:rPr lang="en-IE" dirty="0"/>
              <a:t>- But this isn't a talk about public speaking...</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3</a:t>
            </a:fld>
            <a:endParaRPr lang="en-GB"/>
          </a:p>
        </p:txBody>
      </p:sp>
    </p:spTree>
    <p:extLst>
      <p:ext uri="{BB962C8B-B14F-4D97-AF65-F5344CB8AC3E}">
        <p14:creationId xmlns:p14="http://schemas.microsoft.com/office/powerpoint/2010/main" val="292348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Also, we all want to represent our companies well, if only for the fame and power and money that presenting on behalf of an NREN gets you...</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4</a:t>
            </a:fld>
            <a:endParaRPr lang="en-GB"/>
          </a:p>
        </p:txBody>
      </p:sp>
    </p:spTree>
    <p:extLst>
      <p:ext uri="{BB962C8B-B14F-4D97-AF65-F5344CB8AC3E}">
        <p14:creationId xmlns:p14="http://schemas.microsoft.com/office/powerpoint/2010/main" val="413937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So I want to tell you that you shouldn't fall into that trap, that we should all be Open, Honest &amp; Wonderful...</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5</a:t>
            </a:fld>
            <a:endParaRPr lang="en-GB"/>
          </a:p>
        </p:txBody>
      </p:sp>
    </p:spTree>
    <p:extLst>
      <p:ext uri="{BB962C8B-B14F-4D97-AF65-F5344CB8AC3E}">
        <p14:creationId xmlns:p14="http://schemas.microsoft.com/office/powerpoint/2010/main" val="30441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 brief example... Ubuntu upgrades are important, every 2 years there's a release that has 5 years of security updates, so every 2 years a bunch of servers will stop getting security updates. Planning your Ubuntu upgrades is important! </a:t>
            </a:r>
          </a:p>
          <a:p>
            <a:r>
              <a:rPr lang="en-IE" dirty="0"/>
              <a:t>- In March we were upgrading our Anycast DNS resolvers, carefully.</a:t>
            </a:r>
          </a:p>
          <a:p>
            <a:r>
              <a:rPr lang="en-IE" dirty="0"/>
              <a:t>- We had resilience, it was all going to be fine! 2 DCs, 2 servers in each DC</a:t>
            </a:r>
          </a:p>
          <a:p>
            <a:r>
              <a:rPr lang="en-IE" dirty="0"/>
              <a:t>- We upgraded one server, it rebooted, it came back up and decided it was the king, but it's config was broken and it wasn't resolving queries</a:t>
            </a:r>
          </a:p>
          <a:p>
            <a:r>
              <a:rPr lang="en-IE" dirty="0"/>
              <a:t>- It was not good, but we dealt with the immediate issue, or so we thought</a:t>
            </a:r>
          </a:p>
          <a:p>
            <a:r>
              <a:rPr lang="en-IE" dirty="0"/>
              <a:t>- We upgraded another box 5 days later and guess what!</a:t>
            </a:r>
          </a:p>
          <a:p>
            <a:r>
              <a:rPr lang="en-IE" dirty="0"/>
              <a:t>- So we've learned a lot about our DNS setup and Anycast, revised our setup and now we're a *lot* happier the resilience. </a:t>
            </a:r>
          </a:p>
          <a:p>
            <a:r>
              <a:rPr lang="en-IE" dirty="0"/>
              <a:t>- We're also going to take any such servers *out* of the Anycast pool before upgrading them in future, the pop them back in when they're working!</a:t>
            </a:r>
          </a:p>
          <a:p>
            <a:r>
              <a:rPr lang="en-IE" dirty="0"/>
              <a:t>- And this incident also gave us a great opportunity to revise our MI and RFO procedures, including the blame free post mortem and communication to the wider company</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6</a:t>
            </a:fld>
            <a:endParaRPr lang="en-GB"/>
          </a:p>
        </p:txBody>
      </p:sp>
    </p:spTree>
    <p:extLst>
      <p:ext uri="{BB962C8B-B14F-4D97-AF65-F5344CB8AC3E}">
        <p14:creationId xmlns:p14="http://schemas.microsoft.com/office/powerpoint/2010/main" val="333623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So perfect is boring. The best talks I've experience are the ones where the hurdles overcome and the lessons learned are the focus.</a:t>
            </a:r>
          </a:p>
          <a:p>
            <a:r>
              <a:rPr lang="en-IE" dirty="0"/>
              <a:t>- What didn't work? Why did it take so long? Why did that server have to be shot into the heart of the sun to ensure nobody ever sees the code again?</a:t>
            </a:r>
          </a:p>
          <a:p>
            <a:r>
              <a:rPr lang="en-IE" dirty="0"/>
              <a:t>- Like my example above!</a:t>
            </a:r>
          </a:p>
          <a:p>
            <a:r>
              <a:rPr lang="en-IE" dirty="0"/>
              <a:t>- Absolutely everyone has issues and delays, makes mistakes, has to re-scope and redefine, that's normal!</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7</a:t>
            </a:fld>
            <a:endParaRPr lang="en-GB"/>
          </a:p>
        </p:txBody>
      </p:sp>
    </p:spTree>
    <p:extLst>
      <p:ext uri="{BB962C8B-B14F-4D97-AF65-F5344CB8AC3E}">
        <p14:creationId xmlns:p14="http://schemas.microsoft.com/office/powerpoint/2010/main" val="11889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I'm not suggesting that anyone stands up on stage and presents themselves and/or their NREN as bumbling fools, but neither should they have to try to say they are all perfect paragons of engineering</a:t>
            </a:r>
          </a:p>
          <a:p>
            <a:r>
              <a:rPr lang="en-IE" dirty="0"/>
              <a:t>- If your company doesn't want you to talk about the things that went wrong, then I would really like to know why. </a:t>
            </a:r>
          </a:p>
          <a:p>
            <a:r>
              <a:rPr lang="en-IE" dirty="0"/>
              <a:t>- Equally, if you're a manager who doesn't want your staff to speak honestly, I'd love to know why!</a:t>
            </a:r>
          </a:p>
          <a:p>
            <a:r>
              <a:rPr lang="en-IE" dirty="0"/>
              <a:t>- Come find me and tell me, I promise I'll suitably anonymise in a future talk! </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8</a:t>
            </a:fld>
            <a:endParaRPr lang="en-GB"/>
          </a:p>
        </p:txBody>
      </p:sp>
    </p:spTree>
    <p:extLst>
      <p:ext uri="{BB962C8B-B14F-4D97-AF65-F5344CB8AC3E}">
        <p14:creationId xmlns:p14="http://schemas.microsoft.com/office/powerpoint/2010/main" val="304620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Importantly if we don't talk about what's wrong we're never going to fix the issues. If we always say something is going really well, then you get, at least, two major problems.</a:t>
            </a:r>
          </a:p>
          <a:p>
            <a:r>
              <a:rPr lang="en-IE" dirty="0"/>
              <a:t>- First is that those who have the authority and/or budget to help will think there's nothing they need to do (and likely expect more)</a:t>
            </a:r>
          </a:p>
          <a:p>
            <a:r>
              <a:rPr lang="en-IE" dirty="0"/>
              <a:t>- Secondly those who are affected (staff working on the project etc.) will get really annoyed. Really, really annoyed.</a:t>
            </a:r>
          </a:p>
          <a:p>
            <a:r>
              <a:rPr lang="en-IE" dirty="0"/>
              <a:t>- What you definitely don't want is to have your manager sitting in the audience saying "Oh, it's all going great, yay, the team can do more" at the same time as your colleague is going "Have they not being paying attention, it's all on fire!"</a:t>
            </a:r>
          </a:p>
        </p:txBody>
      </p:sp>
      <p:sp>
        <p:nvSpPr>
          <p:cNvPr id="4" name="Date Placeholder 3"/>
          <p:cNvSpPr>
            <a:spLocks noGrp="1"/>
          </p:cNvSpPr>
          <p:nvPr>
            <p:ph type="dt" idx="1"/>
          </p:nvPr>
        </p:nvSpPr>
        <p:spPr/>
        <p:txBody>
          <a:bodyPr/>
          <a:lstStyle/>
          <a:p>
            <a:r>
              <a:rPr lang="en-IE"/>
              <a:t>08/02/2017</a:t>
            </a:r>
            <a:endParaRPr lang="en-GB"/>
          </a:p>
        </p:txBody>
      </p:sp>
      <p:sp>
        <p:nvSpPr>
          <p:cNvPr id="5" name="Slide Number Placeholder 4"/>
          <p:cNvSpPr>
            <a:spLocks noGrp="1"/>
          </p:cNvSpPr>
          <p:nvPr>
            <p:ph type="sldNum" sz="quarter" idx="5"/>
          </p:nvPr>
        </p:nvSpPr>
        <p:spPr/>
        <p:txBody>
          <a:bodyPr/>
          <a:lstStyle/>
          <a:p>
            <a:fld id="{864CA446-211D-468F-A2EC-3B74B5A7BF74}" type="slidenum">
              <a:rPr lang="en-GB" smtClean="0"/>
              <a:t>9</a:t>
            </a:fld>
            <a:endParaRPr lang="en-GB"/>
          </a:p>
        </p:txBody>
      </p:sp>
    </p:spTree>
    <p:extLst>
      <p:ext uri="{BB962C8B-B14F-4D97-AF65-F5344CB8AC3E}">
        <p14:creationId xmlns:p14="http://schemas.microsoft.com/office/powerpoint/2010/main" val="251984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329" y="1463039"/>
            <a:ext cx="10034546" cy="2046923"/>
          </a:xfrm>
        </p:spPr>
        <p:txBody>
          <a:bodyPr anchor="b"/>
          <a:lstStyle>
            <a:lvl1pPr algn="ctr">
              <a:defRPr sz="6000" b="1">
                <a:solidFill>
                  <a:srgbClr val="181818"/>
                </a:solidFill>
                <a:effectLst/>
              </a:defRPr>
            </a:lvl1pPr>
          </a:lstStyle>
          <a:p>
            <a:r>
              <a:rPr lang="en-US"/>
              <a:t>Click to edit Master title style</a:t>
            </a:r>
            <a:endParaRPr lang="en-IE" dirty="0"/>
          </a:p>
        </p:txBody>
      </p:sp>
      <p:sp>
        <p:nvSpPr>
          <p:cNvPr id="3" name="Subtitle 2"/>
          <p:cNvSpPr>
            <a:spLocks noGrp="1"/>
          </p:cNvSpPr>
          <p:nvPr>
            <p:ph type="subTitle" idx="1"/>
          </p:nvPr>
        </p:nvSpPr>
        <p:spPr>
          <a:xfrm>
            <a:off x="1779767" y="3935993"/>
            <a:ext cx="8645718" cy="1655762"/>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Tree>
    <p:extLst>
      <p:ext uri="{BB962C8B-B14F-4D97-AF65-F5344CB8AC3E}">
        <p14:creationId xmlns:p14="http://schemas.microsoft.com/office/powerpoint/2010/main" val="375754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6014" y="0"/>
            <a:ext cx="9739399" cy="1143000"/>
          </a:xfrm>
        </p:spPr>
        <p:txBody>
          <a:bodyPr/>
          <a:lstStyle/>
          <a:p>
            <a:r>
              <a:rPr lang="en-US"/>
              <a:t>Click to edit Master title style</a:t>
            </a:r>
            <a:endParaRPr lang="en-IE" dirty="0"/>
          </a:p>
        </p:txBody>
      </p:sp>
      <p:sp>
        <p:nvSpPr>
          <p:cNvPr id="3" name="Vertical Text Placeholder 2"/>
          <p:cNvSpPr>
            <a:spLocks noGrp="1"/>
          </p:cNvSpPr>
          <p:nvPr>
            <p:ph type="body" orient="vert" idx="1"/>
          </p:nvPr>
        </p:nvSpPr>
        <p:spPr>
          <a:xfrm>
            <a:off x="838200" y="1463040"/>
            <a:ext cx="10515600" cy="471392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D85B08D-16EC-45C1-9208-1583623BE34C}" type="datetime4">
              <a:rPr lang="en-US" smtClean="0"/>
              <a:t>June 12, 2019</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15932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91589"/>
            <a:ext cx="2628900" cy="4885373"/>
          </a:xfrm>
        </p:spPr>
        <p:txBody>
          <a:bodyPr vert="eaVert"/>
          <a:lstStyle>
            <a:lvl1pPr>
              <a:defRPr>
                <a:solidFill>
                  <a:srgbClr val="181818"/>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838200" y="1291589"/>
            <a:ext cx="7734300" cy="488537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40967BB-898E-4DB2-AD12-37CE222B0307}" type="datetime4">
              <a:rPr lang="en-US" smtClean="0"/>
              <a:t>June 12, 2019</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6854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865" y="0"/>
            <a:ext cx="9549607" cy="1165860"/>
          </a:xfrm>
        </p:spPr>
        <p:txBody>
          <a:bodyPr/>
          <a:lstStyle>
            <a:lvl1pPr>
              <a:defRPr b="1">
                <a:solidFill>
                  <a:schemeClr val="bg1"/>
                </a:solidFill>
                <a:effectLst>
                  <a:outerShdw blurRad="38100" dist="38100" dir="2700000" algn="tl">
                    <a:srgbClr val="000000">
                      <a:alpha val="43137"/>
                    </a:srgbClr>
                  </a:outerShdw>
                </a:effectLst>
              </a:defRPr>
            </a:lvl1pPr>
          </a:lstStyle>
          <a:p>
            <a:r>
              <a:rPr lang="en-US"/>
              <a:t>Click to edit Master title style</a:t>
            </a:r>
            <a:endParaRPr lang="en-IE" dirty="0"/>
          </a:p>
        </p:txBody>
      </p:sp>
      <p:sp>
        <p:nvSpPr>
          <p:cNvPr id="3" name="Content Placeholder 2"/>
          <p:cNvSpPr>
            <a:spLocks noGrp="1"/>
          </p:cNvSpPr>
          <p:nvPr>
            <p:ph idx="1"/>
          </p:nvPr>
        </p:nvSpPr>
        <p:spPr>
          <a:xfrm>
            <a:off x="532737" y="1474470"/>
            <a:ext cx="11028460" cy="4702493"/>
          </a:xfrm>
        </p:spPr>
        <p:txBody>
          <a:bodyPr/>
          <a:lstStyle>
            <a:lvl1pPr>
              <a:defRPr b="1"/>
            </a:lvl1pPr>
            <a:lvl2pPr marL="715963" indent="-258763">
              <a:buFont typeface="Arial" panose="020B0604020202020204" pitchFamily="34" charset="0"/>
              <a:buChar char="•"/>
              <a:defRPr b="1">
                <a:solidFill>
                  <a:srgbClr val="0070C0"/>
                </a:solidFill>
              </a:defRPr>
            </a:lvl2pPr>
            <a:lvl3pPr marL="1143000" indent="-228600">
              <a:buClr>
                <a:schemeClr val="tx1"/>
              </a:buClr>
              <a:buFont typeface="Calibri" panose="020F0502020204030204" pitchFamily="34" charset="0"/>
              <a:buChar char="−"/>
              <a:defRPr b="0">
                <a:solidFill>
                  <a:schemeClr val="bg1">
                    <a:lumMod val="10000"/>
                  </a:schemeClr>
                </a:solidFill>
              </a:defRPr>
            </a:lvl3pPr>
            <a:lvl4pPr marL="1600200" indent="-228600">
              <a:buClr>
                <a:schemeClr val="tx1"/>
              </a:buClr>
              <a:buFont typeface="Calibri" panose="020F0502020204030204" pitchFamily="34" charset="0"/>
              <a:buChar char="−"/>
              <a:defRPr b="0" i="0">
                <a:solidFill>
                  <a:schemeClr val="tx1"/>
                </a:solidFill>
              </a:defRPr>
            </a:lvl4pPr>
            <a:lvl5pPr marL="2057400" indent="-228600">
              <a:buClr>
                <a:schemeClr val="tx1"/>
              </a:buClr>
              <a:buFont typeface="Calibri" panose="020F0502020204030204" pitchFamily="34" charset="0"/>
              <a:buChar char="−"/>
              <a:defRPr sz="1800" i="1">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10"/>
          </p:nvPr>
        </p:nvSpPr>
        <p:spPr>
          <a:xfrm>
            <a:off x="333865" y="6356348"/>
            <a:ext cx="2743200" cy="365125"/>
          </a:xfrm>
        </p:spPr>
        <p:txBody>
          <a:bodyPr/>
          <a:lstStyle/>
          <a:p>
            <a:fld id="{8A6D1A2A-E5E1-4E24-9D3D-07FD62927618}" type="datetime4">
              <a:rPr lang="en-US" smtClean="0"/>
              <a:t>June 12, 2019</a:t>
            </a:fld>
            <a:endParaRPr lang="en-IE" dirty="0"/>
          </a:p>
        </p:txBody>
      </p:sp>
      <p:sp>
        <p:nvSpPr>
          <p:cNvPr id="6" name="Slide Number Placeholder 5"/>
          <p:cNvSpPr>
            <a:spLocks noGrp="1"/>
          </p:cNvSpPr>
          <p:nvPr>
            <p:ph type="sldNum" sz="quarter" idx="12"/>
          </p:nvPr>
        </p:nvSpPr>
        <p:spPr>
          <a:xfrm>
            <a:off x="9114935" y="6356348"/>
            <a:ext cx="2743200" cy="365125"/>
          </a:xfrm>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56600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97330"/>
            <a:ext cx="10515600" cy="3065145"/>
          </a:xfrm>
        </p:spPr>
        <p:txBody>
          <a:bodyPr anchor="b"/>
          <a:lstStyle>
            <a:lvl1pPr>
              <a:defRPr sz="6000">
                <a:solidFill>
                  <a:srgbClr val="181818"/>
                </a:solidFill>
              </a:defRPr>
            </a:lvl1pPr>
          </a:lstStyle>
          <a:p>
            <a:r>
              <a:rPr lang="en-US"/>
              <a:t>Click to edit Master title style</a:t>
            </a:r>
            <a:endParaRPr lang="en-I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ADEFAF-9C73-4721-93B1-658CD8EEC705}" type="datetime4">
              <a:rPr lang="en-US" smtClean="0"/>
              <a:t>June 12, 2019</a:t>
            </a:fld>
            <a:endParaRPr lang="en-IE"/>
          </a:p>
        </p:txBody>
      </p:sp>
      <p:sp>
        <p:nvSpPr>
          <p:cNvPr id="6" name="Slide Number Placeholder 5"/>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84389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624" y="0"/>
            <a:ext cx="9749790" cy="1154430"/>
          </a:xfrm>
        </p:spPr>
        <p:txBody>
          <a:bodyPr/>
          <a:lstStyle/>
          <a:p>
            <a:r>
              <a:rPr lang="en-US"/>
              <a:t>Click to edit Master title style</a:t>
            </a:r>
            <a:endParaRPr lang="en-IE" dirty="0"/>
          </a:p>
        </p:txBody>
      </p:sp>
      <p:sp>
        <p:nvSpPr>
          <p:cNvPr id="3" name="Content Placeholder 2"/>
          <p:cNvSpPr>
            <a:spLocks noGrp="1"/>
          </p:cNvSpPr>
          <p:nvPr>
            <p:ph sz="half" idx="1"/>
          </p:nvPr>
        </p:nvSpPr>
        <p:spPr>
          <a:xfrm>
            <a:off x="838200" y="1485900"/>
            <a:ext cx="51816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6172200" y="1485900"/>
            <a:ext cx="518160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0D0E712-2D96-416B-863D-AF0C3371B535}" type="datetime4">
              <a:rPr lang="en-US" smtClean="0"/>
              <a:t>June 12, 2019</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13634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62259" cy="1165860"/>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2520229-F725-4922-92C9-BF3FD77203A8}" type="datetime4">
              <a:rPr lang="en-US" smtClean="0"/>
              <a:t>June 12, 2019</a:t>
            </a:fld>
            <a:endParaRPr lang="en-IE" dirty="0"/>
          </a:p>
        </p:txBody>
      </p:sp>
      <p:sp>
        <p:nvSpPr>
          <p:cNvPr id="9" name="Slide Number Placeholder 8"/>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31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9857" y="0"/>
            <a:ext cx="9750829" cy="1154430"/>
          </a:xfrm>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166ABB06-699D-43F6-BFD1-6636148FF630}" type="datetime4">
              <a:rPr lang="en-US" smtClean="0"/>
              <a:t>June 12, 2019</a:t>
            </a:fld>
            <a:endParaRPr lang="en-IE"/>
          </a:p>
        </p:txBody>
      </p:sp>
      <p:sp>
        <p:nvSpPr>
          <p:cNvPr id="5" name="Slide Number Placeholder 4"/>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2662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75DB-C455-48F6-8EA3-C96EF6E84D88}" type="datetime4">
              <a:rPr lang="en-US" smtClean="0"/>
              <a:t>June 12, 2019</a:t>
            </a:fld>
            <a:endParaRPr lang="en-IE"/>
          </a:p>
        </p:txBody>
      </p:sp>
      <p:sp>
        <p:nvSpPr>
          <p:cNvPr id="4" name="Slide Number Placeholder 3"/>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9398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37310"/>
            <a:ext cx="3932237" cy="1600200"/>
          </a:xfrm>
        </p:spPr>
        <p:txBody>
          <a:bodyPr anchor="b"/>
          <a:lstStyle>
            <a:lvl1pPr>
              <a:defRPr sz="3200">
                <a:solidFill>
                  <a:srgbClr val="181818"/>
                </a:solidFill>
              </a:defRPr>
            </a:lvl1pPr>
          </a:lstStyle>
          <a:p>
            <a:r>
              <a:rPr lang="en-US"/>
              <a:t>Click to edit Master title style</a:t>
            </a:r>
            <a:endParaRPr lang="en-IE" dirty="0"/>
          </a:p>
        </p:txBody>
      </p:sp>
      <p:sp>
        <p:nvSpPr>
          <p:cNvPr id="3" name="Content Placeholder 2"/>
          <p:cNvSpPr>
            <a:spLocks noGrp="1"/>
          </p:cNvSpPr>
          <p:nvPr>
            <p:ph idx="1"/>
          </p:nvPr>
        </p:nvSpPr>
        <p:spPr>
          <a:xfrm>
            <a:off x="5183188" y="1337310"/>
            <a:ext cx="6172200" cy="45237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937510"/>
            <a:ext cx="3932237" cy="29314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D1D40B-E1DE-4EE4-A537-751A7AB5A1B0}" type="datetime4">
              <a:rPr lang="en-US" smtClean="0"/>
              <a:t>June 12, 2019</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59109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51610"/>
            <a:ext cx="3932237" cy="1600200"/>
          </a:xfrm>
        </p:spPr>
        <p:txBody>
          <a:bodyPr anchor="b"/>
          <a:lstStyle>
            <a:lvl1pPr>
              <a:defRPr sz="3200">
                <a:solidFill>
                  <a:srgbClr val="181818"/>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5183188" y="1451610"/>
            <a:ext cx="6172200" cy="4409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3051810"/>
            <a:ext cx="3932237" cy="28171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E40156-B57D-4C71-954E-546BB3A204B3}" type="datetime4">
              <a:rPr lang="en-US" smtClean="0"/>
              <a:t>June 12, 2019</a:t>
            </a:fld>
            <a:endParaRPr lang="en-IE"/>
          </a:p>
        </p:txBody>
      </p:sp>
      <p:sp>
        <p:nvSpPr>
          <p:cNvPr id="7" name="Slide Number Placeholder 6"/>
          <p:cNvSpPr>
            <a:spLocks noGrp="1"/>
          </p:cNvSpPr>
          <p:nvPr>
            <p:ph type="sldNum" sz="quarter" idx="12"/>
          </p:nvPr>
        </p:nvSpPr>
        <p:spPr/>
        <p:txBody>
          <a:bodyPr/>
          <a:lstStyle/>
          <a:p>
            <a:fld id="{B791729F-E2F5-488D-A360-94B81E9BDF21}" type="slidenum">
              <a:rPr lang="en-IE" smtClean="0"/>
              <a:t>‹#›</a:t>
            </a:fld>
            <a:endParaRPr lang="en-IE"/>
          </a:p>
        </p:txBody>
      </p:sp>
    </p:spTree>
    <p:extLst>
      <p:ext uri="{BB962C8B-B14F-4D97-AF65-F5344CB8AC3E}">
        <p14:creationId xmlns:p14="http://schemas.microsoft.com/office/powerpoint/2010/main" val="326747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857" y="1"/>
            <a:ext cx="9559952" cy="1154430"/>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683812" y="1653871"/>
            <a:ext cx="10853531" cy="45230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349857"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2E29B-DDCB-48C6-A388-C1ADA25EBE9D}" type="datetime4">
              <a:rPr lang="en-US" smtClean="0"/>
              <a:t>June 12, 2019</a:t>
            </a:fld>
            <a:endParaRPr lang="en-IE" dirty="0"/>
          </a:p>
        </p:txBody>
      </p:sp>
      <p:sp>
        <p:nvSpPr>
          <p:cNvPr id="6" name="Slide Number Placeholder 5"/>
          <p:cNvSpPr>
            <a:spLocks noGrp="1"/>
          </p:cNvSpPr>
          <p:nvPr>
            <p:ph type="sldNum" sz="quarter" idx="4"/>
          </p:nvPr>
        </p:nvSpPr>
        <p:spPr>
          <a:xfrm>
            <a:off x="9098943" y="63675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729F-E2F5-488D-A360-94B81E9BDF21}" type="slidenum">
              <a:rPr lang="en-IE" smtClean="0"/>
              <a:t>‹#›</a:t>
            </a:fld>
            <a:endParaRPr lang="en-IE" dirty="0"/>
          </a:p>
        </p:txBody>
      </p:sp>
    </p:spTree>
    <p:extLst>
      <p:ext uri="{BB962C8B-B14F-4D97-AF65-F5344CB8AC3E}">
        <p14:creationId xmlns:p14="http://schemas.microsoft.com/office/powerpoint/2010/main" val="272015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bg2"/>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ClrTx/>
        <a:buFont typeface="Calibri" panose="020F0502020204030204" pitchFamily="34" charset="0"/>
        <a:buChar char="−"/>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splash.com/search/photos/hidden?utm_source=unsplash&amp;utm_medium=referral&amp;utm_content=creditCopyText" TargetMode="External"/><Relationship Id="rId4" Type="http://schemas.openxmlformats.org/officeDocument/2006/relationships/hyperlink" Target="https://unsplash.com/@joanna_nix?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unsplash.com/search/photos/win?utm_source=unsplash&amp;utm_medium=referral&amp;utm_content=creditCopyText" TargetMode="External"/><Relationship Id="rId4" Type="http://schemas.openxmlformats.org/officeDocument/2006/relationships/hyperlink" Target="https://unsplash.com/@kundeleknabiegunie?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unsplash.com/search/photos/facebook?utm_source=unsplash&amp;utm_medium=referral&amp;utm_content=creditCopyText" TargetMode="External"/><Relationship Id="rId4" Type="http://schemas.openxmlformats.org/officeDocument/2006/relationships/hyperlink" Target="https://unsplash.com/@glencarrie?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search/photos/public-speaking?utm_source=unsplash&amp;utm_medium=referral&amp;utm_content=creditCopyText" TargetMode="External"/><Relationship Id="rId4" Type="http://schemas.openxmlformats.org/officeDocument/2006/relationships/hyperlink" Target="https://unsplash.com/@wonderlane?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nsplash.com/search/photos/euros?utm_source=unsplash&amp;utm_medium=referral&amp;utm_content=creditCopyText" TargetMode="External"/><Relationship Id="rId4" Type="http://schemas.openxmlformats.org/officeDocument/2006/relationships/hyperlink" Target="https://unsplash.com/@cdubo?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unsplash.com/search/photos/open?utm_source=unsplash&amp;utm_medium=referral&amp;utm_content=creditCopyText" TargetMode="External"/><Relationship Id="rId4" Type="http://schemas.openxmlformats.org/officeDocument/2006/relationships/hyperlink" Target="https://unsplash.com/@finnhackshaw?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unsplash.com/search/photos/server?utm_source=unsplash&amp;utm_medium=referral&amp;utm_content=creditCopyText" TargetMode="External"/><Relationship Id="rId4" Type="http://schemas.openxmlformats.org/officeDocument/2006/relationships/hyperlink" Target="https://unsplash.com/@codestorm?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unsplash.com/search/photos/boring?utm_source=unsplash&amp;utm_medium=referral&amp;utm_content=creditCopyText" TargetMode="External"/><Relationship Id="rId4" Type="http://schemas.openxmlformats.org/officeDocument/2006/relationships/hyperlink" Target="https://unsplash.com/@jsaxxhoward?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search/photos/clown?utm_source=unsplash&amp;utm_medium=referral&amp;utm_content=creditCopyText" TargetMode="External"/><Relationship Id="rId4" Type="http://schemas.openxmlformats.org/officeDocument/2006/relationships/hyperlink" Target="https://unsplash.com/@lidyanada?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nsplash.com/search/photos/audience?utm_source=unsplash&amp;utm_medium=referral&amp;utm_content=creditCopyText" TargetMode="External"/><Relationship Id="rId4" Type="http://schemas.openxmlformats.org/officeDocument/2006/relationships/hyperlink" Target="https://unsplash.com/@antenna?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Open, Honest &amp; Wonderful!</a:t>
            </a:r>
          </a:p>
        </p:txBody>
      </p:sp>
      <p:sp>
        <p:nvSpPr>
          <p:cNvPr id="5" name="Subtitle 4"/>
          <p:cNvSpPr>
            <a:spLocks noGrp="1"/>
          </p:cNvSpPr>
          <p:nvPr>
            <p:ph type="subTitle" idx="1"/>
          </p:nvPr>
        </p:nvSpPr>
        <p:spPr/>
        <p:txBody>
          <a:bodyPr/>
          <a:lstStyle/>
          <a:p>
            <a:r>
              <a:rPr lang="en-GB" dirty="0"/>
              <a:t>Brian </a:t>
            </a:r>
            <a:r>
              <a:rPr lang="en-GB" dirty="0" err="1"/>
              <a:t>Nisbet</a:t>
            </a:r>
            <a:endParaRPr lang="en-GB" dirty="0"/>
          </a:p>
          <a:p>
            <a:r>
              <a:rPr lang="en-GB" dirty="0" err="1"/>
              <a:t>HEAnet</a:t>
            </a:r>
            <a:endParaRPr lang="en-GB" dirty="0"/>
          </a:p>
          <a:p>
            <a:r>
              <a:rPr lang="en-GB" dirty="0"/>
              <a:t>@natural20</a:t>
            </a:r>
          </a:p>
        </p:txBody>
      </p:sp>
    </p:spTree>
    <p:extLst>
      <p:ext uri="{BB962C8B-B14F-4D97-AF65-F5344CB8AC3E}">
        <p14:creationId xmlns:p14="http://schemas.microsoft.com/office/powerpoint/2010/main" val="404496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ndoor, wall, cabinet&#10;&#10;Description automatically generated">
            <a:extLst>
              <a:ext uri="{FF2B5EF4-FFF2-40B4-BE49-F238E27FC236}">
                <a16:creationId xmlns:a16="http://schemas.microsoft.com/office/drawing/2014/main" id="{8B334D24-36DC-4916-9373-8F5F6374795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6152" y="1474788"/>
            <a:ext cx="7062858" cy="4702175"/>
          </a:xfrm>
        </p:spPr>
      </p:pic>
      <p:sp>
        <p:nvSpPr>
          <p:cNvPr id="4" name="Date Placeholder 3">
            <a:extLst>
              <a:ext uri="{FF2B5EF4-FFF2-40B4-BE49-F238E27FC236}">
                <a16:creationId xmlns:a16="http://schemas.microsoft.com/office/drawing/2014/main" id="{71D7D40C-8BF8-4F4A-9917-B345CE36EC80}"/>
              </a:ext>
            </a:extLst>
          </p:cNvPr>
          <p:cNvSpPr>
            <a:spLocks noGrp="1"/>
          </p:cNvSpPr>
          <p:nvPr>
            <p:ph type="dt" sz="half" idx="10"/>
          </p:nvPr>
        </p:nvSpPr>
        <p:spPr/>
        <p:txBody>
          <a:bodyPr/>
          <a:lstStyle/>
          <a:p>
            <a:r>
              <a:rPr lang="en-IE" dirty="0"/>
              <a:t>Photo by </a:t>
            </a:r>
            <a:r>
              <a:rPr lang="en-IE" dirty="0">
                <a:hlinkClick r:id="rId4"/>
              </a:rPr>
              <a:t>Joanna Nix</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098B9DC6-2681-4941-B9BC-85F8884DEB57}"/>
              </a:ext>
            </a:extLst>
          </p:cNvPr>
          <p:cNvSpPr>
            <a:spLocks noGrp="1"/>
          </p:cNvSpPr>
          <p:nvPr>
            <p:ph type="sldNum" sz="quarter" idx="12"/>
          </p:nvPr>
        </p:nvSpPr>
        <p:spPr/>
        <p:txBody>
          <a:bodyPr/>
          <a:lstStyle/>
          <a:p>
            <a:fld id="{B791729F-E2F5-488D-A360-94B81E9BDF21}" type="slidenum">
              <a:rPr lang="en-IE" smtClean="0"/>
              <a:t>10</a:t>
            </a:fld>
            <a:endParaRPr lang="en-IE"/>
          </a:p>
        </p:txBody>
      </p:sp>
    </p:spTree>
    <p:extLst>
      <p:ext uri="{BB962C8B-B14F-4D97-AF65-F5344CB8AC3E}">
        <p14:creationId xmlns:p14="http://schemas.microsoft.com/office/powerpoint/2010/main" val="11283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tanding next to a body of water&#10;&#10;Description automatically generated">
            <a:extLst>
              <a:ext uri="{FF2B5EF4-FFF2-40B4-BE49-F238E27FC236}">
                <a16:creationId xmlns:a16="http://schemas.microsoft.com/office/drawing/2014/main" id="{C33204F6-46D9-4324-BA8D-6EE63C09164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07742" y="1474788"/>
            <a:ext cx="7079679" cy="4702175"/>
          </a:xfrm>
        </p:spPr>
      </p:pic>
      <p:sp>
        <p:nvSpPr>
          <p:cNvPr id="4" name="Date Placeholder 3">
            <a:extLst>
              <a:ext uri="{FF2B5EF4-FFF2-40B4-BE49-F238E27FC236}">
                <a16:creationId xmlns:a16="http://schemas.microsoft.com/office/drawing/2014/main" id="{7DC845B7-7737-42C5-AF8A-CCF77DD9F6E0}"/>
              </a:ext>
            </a:extLst>
          </p:cNvPr>
          <p:cNvSpPr>
            <a:spLocks noGrp="1"/>
          </p:cNvSpPr>
          <p:nvPr>
            <p:ph type="dt" sz="half" idx="10"/>
          </p:nvPr>
        </p:nvSpPr>
        <p:spPr/>
        <p:txBody>
          <a:bodyPr/>
          <a:lstStyle/>
          <a:p>
            <a:r>
              <a:rPr lang="en-IE" dirty="0"/>
              <a:t>Photo by </a:t>
            </a:r>
            <a:r>
              <a:rPr lang="en-IE" dirty="0">
                <a:hlinkClick r:id="rId4"/>
              </a:rPr>
              <a:t>Agnieszka </a:t>
            </a:r>
            <a:r>
              <a:rPr lang="en-IE" dirty="0" err="1">
                <a:hlinkClick r:id="rId4"/>
              </a:rPr>
              <a:t>Boeske</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C6BDD27A-2713-4C33-B033-573A7554EB49}"/>
              </a:ext>
            </a:extLst>
          </p:cNvPr>
          <p:cNvSpPr>
            <a:spLocks noGrp="1"/>
          </p:cNvSpPr>
          <p:nvPr>
            <p:ph type="sldNum" sz="quarter" idx="12"/>
          </p:nvPr>
        </p:nvSpPr>
        <p:spPr/>
        <p:txBody>
          <a:bodyPr/>
          <a:lstStyle/>
          <a:p>
            <a:fld id="{B791729F-E2F5-488D-A360-94B81E9BDF21}" type="slidenum">
              <a:rPr lang="en-IE" smtClean="0"/>
              <a:t>11</a:t>
            </a:fld>
            <a:endParaRPr lang="en-IE"/>
          </a:p>
        </p:txBody>
      </p:sp>
    </p:spTree>
    <p:extLst>
      <p:ext uri="{BB962C8B-B14F-4D97-AF65-F5344CB8AC3E}">
        <p14:creationId xmlns:p14="http://schemas.microsoft.com/office/powerpoint/2010/main" val="170123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flat screen tv sitting on a table&#10;&#10;Description automatically generated">
            <a:extLst>
              <a:ext uri="{FF2B5EF4-FFF2-40B4-BE49-F238E27FC236}">
                <a16:creationId xmlns:a16="http://schemas.microsoft.com/office/drawing/2014/main" id="{70D360D2-8B03-489B-BF15-2BA562C3F1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4" name="Date Placeholder 3">
            <a:extLst>
              <a:ext uri="{FF2B5EF4-FFF2-40B4-BE49-F238E27FC236}">
                <a16:creationId xmlns:a16="http://schemas.microsoft.com/office/drawing/2014/main" id="{B8B194CF-AB55-4EC8-BE3D-391B2B647BF4}"/>
              </a:ext>
            </a:extLst>
          </p:cNvPr>
          <p:cNvSpPr>
            <a:spLocks noGrp="1"/>
          </p:cNvSpPr>
          <p:nvPr>
            <p:ph type="dt" sz="half" idx="10"/>
          </p:nvPr>
        </p:nvSpPr>
        <p:spPr/>
        <p:txBody>
          <a:bodyPr/>
          <a:lstStyle/>
          <a:p>
            <a:r>
              <a:rPr lang="en-IE" dirty="0"/>
              <a:t>Photo by </a:t>
            </a:r>
            <a:r>
              <a:rPr lang="en-IE" dirty="0">
                <a:hlinkClick r:id="rId4"/>
              </a:rPr>
              <a:t>Glen Carrie</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00B79260-7086-49D2-AA72-533FC29F0043}"/>
              </a:ext>
            </a:extLst>
          </p:cNvPr>
          <p:cNvSpPr>
            <a:spLocks noGrp="1"/>
          </p:cNvSpPr>
          <p:nvPr>
            <p:ph type="sldNum" sz="quarter" idx="12"/>
          </p:nvPr>
        </p:nvSpPr>
        <p:spPr/>
        <p:txBody>
          <a:bodyPr/>
          <a:lstStyle/>
          <a:p>
            <a:fld id="{B791729F-E2F5-488D-A360-94B81E9BDF21}" type="slidenum">
              <a:rPr lang="en-IE" smtClean="0"/>
              <a:t>2</a:t>
            </a:fld>
            <a:endParaRPr lang="en-IE"/>
          </a:p>
        </p:txBody>
      </p:sp>
    </p:spTree>
    <p:extLst>
      <p:ext uri="{BB962C8B-B14F-4D97-AF65-F5344CB8AC3E}">
        <p14:creationId xmlns:p14="http://schemas.microsoft.com/office/powerpoint/2010/main" val="157898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sitting at a table&#10;&#10;Description automatically generated">
            <a:extLst>
              <a:ext uri="{FF2B5EF4-FFF2-40B4-BE49-F238E27FC236}">
                <a16:creationId xmlns:a16="http://schemas.microsoft.com/office/drawing/2014/main" id="{7577F842-C3D9-4EE0-8DD4-668D7E18403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309" y="1474788"/>
            <a:ext cx="7066545" cy="4702175"/>
          </a:xfrm>
        </p:spPr>
      </p:pic>
      <p:sp>
        <p:nvSpPr>
          <p:cNvPr id="4" name="Date Placeholder 3">
            <a:extLst>
              <a:ext uri="{FF2B5EF4-FFF2-40B4-BE49-F238E27FC236}">
                <a16:creationId xmlns:a16="http://schemas.microsoft.com/office/drawing/2014/main" id="{AE74C406-897B-40B7-BD43-07CDC454450E}"/>
              </a:ext>
            </a:extLst>
          </p:cNvPr>
          <p:cNvSpPr>
            <a:spLocks noGrp="1"/>
          </p:cNvSpPr>
          <p:nvPr>
            <p:ph type="dt" sz="half" idx="10"/>
          </p:nvPr>
        </p:nvSpPr>
        <p:spPr/>
        <p:txBody>
          <a:bodyPr/>
          <a:lstStyle/>
          <a:p>
            <a:r>
              <a:rPr lang="en-IE" dirty="0"/>
              <a:t>Photo by </a:t>
            </a:r>
            <a:r>
              <a:rPr lang="en-IE" dirty="0" err="1">
                <a:hlinkClick r:id="rId4"/>
              </a:rPr>
              <a:t>Wonderlane</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FEA36371-A660-4F3A-B136-6524CBD0F10A}"/>
              </a:ext>
            </a:extLst>
          </p:cNvPr>
          <p:cNvSpPr>
            <a:spLocks noGrp="1"/>
          </p:cNvSpPr>
          <p:nvPr>
            <p:ph type="sldNum" sz="quarter" idx="12"/>
          </p:nvPr>
        </p:nvSpPr>
        <p:spPr/>
        <p:txBody>
          <a:bodyPr/>
          <a:lstStyle/>
          <a:p>
            <a:fld id="{B791729F-E2F5-488D-A360-94B81E9BDF21}" type="slidenum">
              <a:rPr lang="en-IE" smtClean="0"/>
              <a:t>3</a:t>
            </a:fld>
            <a:endParaRPr lang="en-IE"/>
          </a:p>
        </p:txBody>
      </p:sp>
    </p:spTree>
    <p:extLst>
      <p:ext uri="{BB962C8B-B14F-4D97-AF65-F5344CB8AC3E}">
        <p14:creationId xmlns:p14="http://schemas.microsoft.com/office/powerpoint/2010/main" val="418461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hand holding a baby&#10;&#10;Description automatically generated">
            <a:extLst>
              <a:ext uri="{FF2B5EF4-FFF2-40B4-BE49-F238E27FC236}">
                <a16:creationId xmlns:a16="http://schemas.microsoft.com/office/drawing/2014/main" id="{54745978-DF89-4A08-A265-E88D572DE3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8571" y="1474788"/>
            <a:ext cx="7358021" cy="4702175"/>
          </a:xfrm>
        </p:spPr>
      </p:pic>
      <p:sp>
        <p:nvSpPr>
          <p:cNvPr id="4" name="Date Placeholder 3">
            <a:extLst>
              <a:ext uri="{FF2B5EF4-FFF2-40B4-BE49-F238E27FC236}">
                <a16:creationId xmlns:a16="http://schemas.microsoft.com/office/drawing/2014/main" id="{D6549FE0-6DFF-459C-8B2F-68090FD7CF97}"/>
              </a:ext>
            </a:extLst>
          </p:cNvPr>
          <p:cNvSpPr>
            <a:spLocks noGrp="1"/>
          </p:cNvSpPr>
          <p:nvPr>
            <p:ph type="dt" sz="half" idx="10"/>
          </p:nvPr>
        </p:nvSpPr>
        <p:spPr/>
        <p:txBody>
          <a:bodyPr/>
          <a:lstStyle/>
          <a:p>
            <a:r>
              <a:rPr lang="en-IE" dirty="0"/>
              <a:t>Photo by </a:t>
            </a:r>
            <a:r>
              <a:rPr lang="en-IE" dirty="0">
                <a:hlinkClick r:id="rId4"/>
              </a:rPr>
              <a:t>Christian </a:t>
            </a:r>
            <a:r>
              <a:rPr lang="en-IE" dirty="0" err="1">
                <a:hlinkClick r:id="rId4"/>
              </a:rPr>
              <a:t>Dubovan</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7E5B0DD6-BEB8-477E-BBD2-E5C54AA13D79}"/>
              </a:ext>
            </a:extLst>
          </p:cNvPr>
          <p:cNvSpPr>
            <a:spLocks noGrp="1"/>
          </p:cNvSpPr>
          <p:nvPr>
            <p:ph type="sldNum" sz="quarter" idx="12"/>
          </p:nvPr>
        </p:nvSpPr>
        <p:spPr/>
        <p:txBody>
          <a:bodyPr/>
          <a:lstStyle/>
          <a:p>
            <a:fld id="{B791729F-E2F5-488D-A360-94B81E9BDF21}" type="slidenum">
              <a:rPr lang="en-IE" smtClean="0"/>
              <a:t>4</a:t>
            </a:fld>
            <a:endParaRPr lang="en-IE"/>
          </a:p>
        </p:txBody>
      </p:sp>
    </p:spTree>
    <p:extLst>
      <p:ext uri="{BB962C8B-B14F-4D97-AF65-F5344CB8AC3E}">
        <p14:creationId xmlns:p14="http://schemas.microsoft.com/office/powerpoint/2010/main" val="144700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sign&#10;&#10;Description automatically generated">
            <a:extLst>
              <a:ext uri="{FF2B5EF4-FFF2-40B4-BE49-F238E27FC236}">
                <a16:creationId xmlns:a16="http://schemas.microsoft.com/office/drawing/2014/main" id="{73F8FABC-47A0-4CF8-9147-BBCD8CC7000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4" name="Date Placeholder 3">
            <a:extLst>
              <a:ext uri="{FF2B5EF4-FFF2-40B4-BE49-F238E27FC236}">
                <a16:creationId xmlns:a16="http://schemas.microsoft.com/office/drawing/2014/main" id="{3B726BE4-88BD-4A1A-9729-4F0A7C005C71}"/>
              </a:ext>
            </a:extLst>
          </p:cNvPr>
          <p:cNvSpPr>
            <a:spLocks noGrp="1"/>
          </p:cNvSpPr>
          <p:nvPr>
            <p:ph type="dt" sz="half" idx="10"/>
          </p:nvPr>
        </p:nvSpPr>
        <p:spPr/>
        <p:txBody>
          <a:bodyPr/>
          <a:lstStyle/>
          <a:p>
            <a:r>
              <a:rPr lang="en-IE" dirty="0"/>
              <a:t>Photo by </a:t>
            </a:r>
            <a:r>
              <a:rPr lang="en-IE" dirty="0">
                <a:hlinkClick r:id="rId4"/>
              </a:rPr>
              <a:t>Finn </a:t>
            </a:r>
            <a:r>
              <a:rPr lang="en-IE" dirty="0" err="1">
                <a:hlinkClick r:id="rId4"/>
              </a:rPr>
              <a:t>Hackshaw</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E48367E0-6F08-44C0-835C-0D41B0C35DF0}"/>
              </a:ext>
            </a:extLst>
          </p:cNvPr>
          <p:cNvSpPr>
            <a:spLocks noGrp="1"/>
          </p:cNvSpPr>
          <p:nvPr>
            <p:ph type="sldNum" sz="quarter" idx="12"/>
          </p:nvPr>
        </p:nvSpPr>
        <p:spPr/>
        <p:txBody>
          <a:bodyPr/>
          <a:lstStyle/>
          <a:p>
            <a:fld id="{B791729F-E2F5-488D-A360-94B81E9BDF21}" type="slidenum">
              <a:rPr lang="en-IE" smtClean="0"/>
              <a:t>5</a:t>
            </a:fld>
            <a:endParaRPr lang="en-IE"/>
          </a:p>
        </p:txBody>
      </p:sp>
    </p:spTree>
    <p:extLst>
      <p:ext uri="{BB962C8B-B14F-4D97-AF65-F5344CB8AC3E}">
        <p14:creationId xmlns:p14="http://schemas.microsoft.com/office/powerpoint/2010/main" val="114273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 shot of a computer&#10;&#10;Description automatically generated">
            <a:extLst>
              <a:ext uri="{FF2B5EF4-FFF2-40B4-BE49-F238E27FC236}">
                <a16:creationId xmlns:a16="http://schemas.microsoft.com/office/drawing/2014/main" id="{E384E92A-431C-4933-B31E-49F0DEA764A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4" name="Date Placeholder 3">
            <a:extLst>
              <a:ext uri="{FF2B5EF4-FFF2-40B4-BE49-F238E27FC236}">
                <a16:creationId xmlns:a16="http://schemas.microsoft.com/office/drawing/2014/main" id="{DC6641DA-720A-4D1D-A310-0153B98847FE}"/>
              </a:ext>
            </a:extLst>
          </p:cNvPr>
          <p:cNvSpPr>
            <a:spLocks noGrp="1"/>
          </p:cNvSpPr>
          <p:nvPr>
            <p:ph type="dt" sz="half" idx="10"/>
          </p:nvPr>
        </p:nvSpPr>
        <p:spPr/>
        <p:txBody>
          <a:bodyPr/>
          <a:lstStyle/>
          <a:p>
            <a:r>
              <a:rPr lang="en-IE" dirty="0"/>
              <a:t>Photo by </a:t>
            </a:r>
            <a:r>
              <a:rPr lang="en-IE" dirty="0">
                <a:hlinkClick r:id="rId4"/>
              </a:rPr>
              <a:t>Safar Safarov</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DCA8395C-C640-4E98-BDB5-0BF674803184}"/>
              </a:ext>
            </a:extLst>
          </p:cNvPr>
          <p:cNvSpPr>
            <a:spLocks noGrp="1"/>
          </p:cNvSpPr>
          <p:nvPr>
            <p:ph type="sldNum" sz="quarter" idx="12"/>
          </p:nvPr>
        </p:nvSpPr>
        <p:spPr/>
        <p:txBody>
          <a:bodyPr/>
          <a:lstStyle/>
          <a:p>
            <a:fld id="{B791729F-E2F5-488D-A360-94B81E9BDF21}" type="slidenum">
              <a:rPr lang="en-IE" smtClean="0"/>
              <a:t>6</a:t>
            </a:fld>
            <a:endParaRPr lang="en-IE"/>
          </a:p>
        </p:txBody>
      </p:sp>
    </p:spTree>
    <p:extLst>
      <p:ext uri="{BB962C8B-B14F-4D97-AF65-F5344CB8AC3E}">
        <p14:creationId xmlns:p14="http://schemas.microsoft.com/office/powerpoint/2010/main" val="114203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sitting in a car&#10;&#10;Description automatically generated">
            <a:extLst>
              <a:ext uri="{FF2B5EF4-FFF2-40B4-BE49-F238E27FC236}">
                <a16:creationId xmlns:a16="http://schemas.microsoft.com/office/drawing/2014/main" id="{90D1D157-2AD6-4F8D-8A5D-36E52610949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17382" y="1474788"/>
            <a:ext cx="4660398" cy="4702175"/>
          </a:xfrm>
        </p:spPr>
      </p:pic>
      <p:sp>
        <p:nvSpPr>
          <p:cNvPr id="4" name="Date Placeholder 3">
            <a:extLst>
              <a:ext uri="{FF2B5EF4-FFF2-40B4-BE49-F238E27FC236}">
                <a16:creationId xmlns:a16="http://schemas.microsoft.com/office/drawing/2014/main" id="{A277FF64-E0A6-44A0-81C8-8F0F06CCFC5A}"/>
              </a:ext>
            </a:extLst>
          </p:cNvPr>
          <p:cNvSpPr>
            <a:spLocks noGrp="1"/>
          </p:cNvSpPr>
          <p:nvPr>
            <p:ph type="dt" sz="half" idx="10"/>
          </p:nvPr>
        </p:nvSpPr>
        <p:spPr/>
        <p:txBody>
          <a:bodyPr/>
          <a:lstStyle/>
          <a:p>
            <a:r>
              <a:rPr lang="en-IE" dirty="0"/>
              <a:t>Photo by </a:t>
            </a:r>
            <a:r>
              <a:rPr lang="en-IE" dirty="0">
                <a:hlinkClick r:id="rId4"/>
              </a:rPr>
              <a:t>Julian Howard</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BF0C534D-EB92-40CC-AED3-648B77790281}"/>
              </a:ext>
            </a:extLst>
          </p:cNvPr>
          <p:cNvSpPr>
            <a:spLocks noGrp="1"/>
          </p:cNvSpPr>
          <p:nvPr>
            <p:ph type="sldNum" sz="quarter" idx="12"/>
          </p:nvPr>
        </p:nvSpPr>
        <p:spPr/>
        <p:txBody>
          <a:bodyPr/>
          <a:lstStyle/>
          <a:p>
            <a:fld id="{B791729F-E2F5-488D-A360-94B81E9BDF21}" type="slidenum">
              <a:rPr lang="en-IE" smtClean="0"/>
              <a:t>7</a:t>
            </a:fld>
            <a:endParaRPr lang="en-IE"/>
          </a:p>
        </p:txBody>
      </p:sp>
    </p:spTree>
    <p:extLst>
      <p:ext uri="{BB962C8B-B14F-4D97-AF65-F5344CB8AC3E}">
        <p14:creationId xmlns:p14="http://schemas.microsoft.com/office/powerpoint/2010/main" val="269268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ndoor&#10;&#10;Description automatically generated">
            <a:extLst>
              <a:ext uri="{FF2B5EF4-FFF2-40B4-BE49-F238E27FC236}">
                <a16:creationId xmlns:a16="http://schemas.microsoft.com/office/drawing/2014/main" id="{5B8E8CB0-9945-4EC6-A0E9-CF45C3FD5B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96494" y="1474788"/>
            <a:ext cx="4702175" cy="4702175"/>
          </a:xfrm>
        </p:spPr>
      </p:pic>
      <p:sp>
        <p:nvSpPr>
          <p:cNvPr id="4" name="Date Placeholder 3">
            <a:extLst>
              <a:ext uri="{FF2B5EF4-FFF2-40B4-BE49-F238E27FC236}">
                <a16:creationId xmlns:a16="http://schemas.microsoft.com/office/drawing/2014/main" id="{5FA96AF5-D402-46F7-9AC9-8828EA9E032D}"/>
              </a:ext>
            </a:extLst>
          </p:cNvPr>
          <p:cNvSpPr>
            <a:spLocks noGrp="1"/>
          </p:cNvSpPr>
          <p:nvPr>
            <p:ph type="dt" sz="half" idx="10"/>
          </p:nvPr>
        </p:nvSpPr>
        <p:spPr/>
        <p:txBody>
          <a:bodyPr/>
          <a:lstStyle/>
          <a:p>
            <a:r>
              <a:rPr lang="en-IE" dirty="0"/>
              <a:t>Photo by </a:t>
            </a:r>
            <a:r>
              <a:rPr lang="en-IE" dirty="0" err="1">
                <a:hlinkClick r:id="rId4"/>
              </a:rPr>
              <a:t>Lidya</a:t>
            </a:r>
            <a:r>
              <a:rPr lang="en-IE" dirty="0">
                <a:hlinkClick r:id="rId4"/>
              </a:rPr>
              <a:t> Nada</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C4F49F51-5D68-4957-900B-074173A22311}"/>
              </a:ext>
            </a:extLst>
          </p:cNvPr>
          <p:cNvSpPr>
            <a:spLocks noGrp="1"/>
          </p:cNvSpPr>
          <p:nvPr>
            <p:ph type="sldNum" sz="quarter" idx="12"/>
          </p:nvPr>
        </p:nvSpPr>
        <p:spPr/>
        <p:txBody>
          <a:bodyPr/>
          <a:lstStyle/>
          <a:p>
            <a:fld id="{B791729F-E2F5-488D-A360-94B81E9BDF21}" type="slidenum">
              <a:rPr lang="en-IE" smtClean="0"/>
              <a:t>8</a:t>
            </a:fld>
            <a:endParaRPr lang="en-IE"/>
          </a:p>
        </p:txBody>
      </p:sp>
    </p:spTree>
    <p:extLst>
      <p:ext uri="{BB962C8B-B14F-4D97-AF65-F5344CB8AC3E}">
        <p14:creationId xmlns:p14="http://schemas.microsoft.com/office/powerpoint/2010/main" val="4410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sitting in chairs in front of a crowd&#10;&#10;Description automatically generated">
            <a:extLst>
              <a:ext uri="{FF2B5EF4-FFF2-40B4-BE49-F238E27FC236}">
                <a16:creationId xmlns:a16="http://schemas.microsoft.com/office/drawing/2014/main" id="{F1F46C5E-97A5-484F-A0F4-529F01CA849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0950" y="1474788"/>
            <a:ext cx="7053262" cy="4702175"/>
          </a:xfrm>
        </p:spPr>
      </p:pic>
      <p:sp>
        <p:nvSpPr>
          <p:cNvPr id="4" name="Date Placeholder 3">
            <a:extLst>
              <a:ext uri="{FF2B5EF4-FFF2-40B4-BE49-F238E27FC236}">
                <a16:creationId xmlns:a16="http://schemas.microsoft.com/office/drawing/2014/main" id="{B3E68D75-5762-4284-9910-48EB64F662E5}"/>
              </a:ext>
            </a:extLst>
          </p:cNvPr>
          <p:cNvSpPr>
            <a:spLocks noGrp="1"/>
          </p:cNvSpPr>
          <p:nvPr>
            <p:ph type="dt" sz="half" idx="10"/>
          </p:nvPr>
        </p:nvSpPr>
        <p:spPr/>
        <p:txBody>
          <a:bodyPr/>
          <a:lstStyle/>
          <a:p>
            <a:r>
              <a:rPr lang="en-IE" dirty="0"/>
              <a:t>Photo by </a:t>
            </a:r>
            <a:r>
              <a:rPr lang="en-IE" dirty="0">
                <a:hlinkClick r:id="rId4"/>
              </a:rPr>
              <a:t>Antenna</a:t>
            </a:r>
            <a:r>
              <a:rPr lang="en-IE" dirty="0"/>
              <a:t> on </a:t>
            </a:r>
            <a:r>
              <a:rPr lang="en-IE" dirty="0" err="1">
                <a:hlinkClick r:id="rId5"/>
              </a:rPr>
              <a:t>Unsplash</a:t>
            </a:r>
            <a:endParaRPr lang="en-IE" dirty="0"/>
          </a:p>
        </p:txBody>
      </p:sp>
      <p:sp>
        <p:nvSpPr>
          <p:cNvPr id="5" name="Slide Number Placeholder 4">
            <a:extLst>
              <a:ext uri="{FF2B5EF4-FFF2-40B4-BE49-F238E27FC236}">
                <a16:creationId xmlns:a16="http://schemas.microsoft.com/office/drawing/2014/main" id="{AD78CBF2-5169-479C-823D-FEAB90E6AB23}"/>
              </a:ext>
            </a:extLst>
          </p:cNvPr>
          <p:cNvSpPr>
            <a:spLocks noGrp="1"/>
          </p:cNvSpPr>
          <p:nvPr>
            <p:ph type="sldNum" sz="quarter" idx="12"/>
          </p:nvPr>
        </p:nvSpPr>
        <p:spPr/>
        <p:txBody>
          <a:bodyPr/>
          <a:lstStyle/>
          <a:p>
            <a:fld id="{B791729F-E2F5-488D-A360-94B81E9BDF21}" type="slidenum">
              <a:rPr lang="en-IE" smtClean="0"/>
              <a:t>9</a:t>
            </a:fld>
            <a:endParaRPr lang="en-IE"/>
          </a:p>
        </p:txBody>
      </p:sp>
    </p:spTree>
    <p:extLst>
      <p:ext uri="{BB962C8B-B14F-4D97-AF65-F5344CB8AC3E}">
        <p14:creationId xmlns:p14="http://schemas.microsoft.com/office/powerpoint/2010/main" val="3495168749"/>
      </p:ext>
    </p:extLst>
  </p:cSld>
  <p:clrMapOvr>
    <a:masterClrMapping/>
  </p:clrMapOvr>
</p:sld>
</file>

<file path=ppt/theme/theme1.xml><?xml version="1.0" encoding="utf-8"?>
<a:theme xmlns:a="http://schemas.openxmlformats.org/drawingml/2006/main" name="HEAnet_ppt_template_2016_16x9">
  <a:themeElements>
    <a:clrScheme name="HEAnet">
      <a:dk1>
        <a:srgbClr val="7F7F7F"/>
      </a:dk1>
      <a:lt1>
        <a:srgbClr val="F2F2F2"/>
      </a:lt1>
      <a:dk2>
        <a:srgbClr val="1E4E79"/>
      </a:dk2>
      <a:lt2>
        <a:srgbClr val="FFFFFF"/>
      </a:lt2>
      <a:accent1>
        <a:srgbClr val="2E75B5"/>
      </a:accent1>
      <a:accent2>
        <a:srgbClr val="9CC3E5"/>
      </a:accent2>
      <a:accent3>
        <a:srgbClr val="BDD7EE"/>
      </a:accent3>
      <a:accent4>
        <a:srgbClr val="48A1FA"/>
      </a:accent4>
      <a:accent5>
        <a:srgbClr val="85C0FB"/>
      </a:accent5>
      <a:accent6>
        <a:srgbClr val="C2DFFD"/>
      </a:accent6>
      <a:hlink>
        <a:srgbClr val="0563C1"/>
      </a:hlink>
      <a:folHlink>
        <a:srgbClr val="0563C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net 16x9 2017.potx" id="{82305116-4CBC-40B0-9B93-476B391FBF14}" vid="{D4D14F52-FBBA-42C5-BA4C-27E373C1B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HEAnet_16x9</Template>
  <TotalTime>393</TotalTime>
  <Words>1073</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HEAnet_ppt_template_2016_16x9</vt:lpstr>
      <vt:lpstr>Open, Honest &amp; Wonderful!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HEAnet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Brian Nisbet</cp:lastModifiedBy>
  <cp:revision>14</cp:revision>
  <dcterms:created xsi:type="dcterms:W3CDTF">2017-11-01T11:58:31Z</dcterms:created>
  <dcterms:modified xsi:type="dcterms:W3CDTF">2019-06-12T16:22:29Z</dcterms:modified>
</cp:coreProperties>
</file>