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3" r:id="rId4"/>
    <p:sldId id="266" r:id="rId5"/>
    <p:sldId id="283" r:id="rId6"/>
    <p:sldId id="272" r:id="rId7"/>
    <p:sldId id="273" r:id="rId8"/>
    <p:sldId id="279" r:id="rId9"/>
    <p:sldId id="274" r:id="rId10"/>
    <p:sldId id="281" r:id="rId11"/>
    <p:sldId id="280" r:id="rId12"/>
    <p:sldId id="275" r:id="rId13"/>
    <p:sldId id="276" r:id="rId14"/>
    <p:sldId id="277" r:id="rId15"/>
    <p:sldId id="278" r:id="rId16"/>
    <p:sldId id="265" r:id="rId17"/>
    <p:sldId id="286" r:id="rId18"/>
    <p:sldId id="285" r:id="rId19"/>
    <p:sldId id="287" r:id="rId20"/>
    <p:sldId id="284" r:id="rId21"/>
    <p:sldId id="288" r:id="rId22"/>
    <p:sldId id="282" r:id="rId23"/>
    <p:sldId id="270" r:id="rId24"/>
    <p:sldId id="268" r:id="rId25"/>
    <p:sldId id="269" r:id="rId26"/>
    <p:sldId id="267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0306" autoAdjust="0"/>
  </p:normalViewPr>
  <p:slideViewPr>
    <p:cSldViewPr snapToGrid="0">
      <p:cViewPr varScale="1">
        <p:scale>
          <a:sx n="105" d="100"/>
          <a:sy n="105" d="100"/>
        </p:scale>
        <p:origin x="12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4EA0C-D75A-4988-8EE6-2C05B78083AF}" type="datetimeFigureOut">
              <a:rPr lang="sl-SI" smtClean="0"/>
              <a:t>24. 05. 2019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D2161-49D8-4310-AC4C-5FD4E6CB4D8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597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at TNC you can see how happy everyone is because you can finally talk to people that actually understand what are you talking about. But why is it so? 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many technicians feel that they can be understood only by other technicians and why do they feel perplexed when asked to explain technical stuff to the “muggles”? 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way one can feel better about that?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071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...about the bumblebees...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0293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...the seeds...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622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...and about the dead leaves...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4401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you would probably struggle to find out that I‘m actually talking about this immensely complicated ecosystem we simply call „the forest“.</a:t>
            </a:r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tree is important and the undergrowth is important, the soil is important.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ungi and microorganisms are crucial for the existence of the forest.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Details are very important, but without the big picture one gets lost.  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595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simple. Don t go into 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sl-SI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details, even if you think they are very important. Use just the ones that are really crucial for understanding what you are talking about.</a:t>
            </a:r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of course use simple words when possible.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graphical and visual if possible.</a:t>
            </a:r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don t need to be good at drawings – almost anything will do. Like this, or this.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26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move to the different scale gradually.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008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jump from “microorganisms” to the whole forest 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8086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pollinators 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579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back again.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264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Use analogies – like „the green lungs of</a:t>
            </a:r>
            <a:r>
              <a:rPr lang="en-GB" baseline="0" noProof="0" dirty="0" smtClean="0"/>
              <a:t> the planet“ </a:t>
            </a:r>
            <a:r>
              <a:rPr lang="sl-SI" baseline="0" noProof="0" dirty="0" smtClean="0"/>
              <a:t>...</a:t>
            </a:r>
            <a:endParaRPr lang="en-GB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379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first ask yourself: Why I am doing this?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answer is B, don’t bother to listen to this presentation. You can turn back to you laptop.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if the answer is A, you’ll maybe even hear something, that might be useful. 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364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baseline="0" noProof="0" dirty="0" smtClean="0"/>
              <a:t>... </a:t>
            </a:r>
            <a:r>
              <a:rPr lang="en-GB" baseline="0" noProof="0" dirty="0" smtClean="0"/>
              <a:t>or </a:t>
            </a:r>
            <a:r>
              <a:rPr lang="en-GB" noProof="0" dirty="0" smtClean="0"/>
              <a:t>„the information highway“ -  even if you hate it. It makes it much easier for the listener to understand a</a:t>
            </a:r>
            <a:r>
              <a:rPr lang="en-GB" baseline="0" noProof="0" dirty="0" smtClean="0"/>
              <a:t> </a:t>
            </a:r>
            <a:r>
              <a:rPr lang="en-GB" noProof="0" dirty="0" smtClean="0"/>
              <a:t>new concept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3000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questions in between your explanations to check whether your listener is still with you.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105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yes – in the eyes of the muggle you will look clever, maybe even a proper genius, like Albert Einstein said.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2941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if you want to stay on the safe side, at the end you can always add ....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1743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Non-geeks are curious about the geeky stuff, but often don’t  dare to ask because of the fear of not understanding of the answer</a:t>
            </a:r>
            <a:r>
              <a:rPr lang="sl-SI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by being able to explain things, you do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very clever in our eyes.</a:t>
            </a:r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don’t  be afraid of us - the muggles- we are mostly harmless.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339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 and fibre optics anecdote.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We, the muggles are like that kid – we are so happy if we understand something that we see as highly technical, even if we understand it just partially. 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048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 start to talk about the ants ... 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811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about fungi and mushrooms 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5702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...about the soil...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016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the animals...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015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the microorganisms...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3259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the birds ...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2161-49D8-4310-AC4C-5FD4E6CB4D89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424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064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53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016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52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281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233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932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888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900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420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842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8849-6C85-4A0F-9A54-2902A6032D51}" type="datetimeFigureOut">
              <a:rPr lang="sl-SI" smtClean="0"/>
              <a:t>23. 05. 2019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5BA7-097F-490E-AC98-11E14A739F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091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97280" y="1754582"/>
            <a:ext cx="9638257" cy="2387600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/>
              <a:t>Is there a way to explain networking to ordinary people and still look clever</a:t>
            </a:r>
            <a:r>
              <a:rPr lang="en-GB" sz="4400" b="1" dirty="0" smtClean="0"/>
              <a:t>?</a:t>
            </a:r>
            <a:endParaRPr lang="sl-SI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379367" y="5198227"/>
            <a:ext cx="4195011" cy="721309"/>
          </a:xfrm>
        </p:spPr>
        <p:txBody>
          <a:bodyPr/>
          <a:lstStyle/>
          <a:p>
            <a:r>
              <a:rPr lang="sl-SI" dirty="0" smtClean="0"/>
              <a:t>Maja Vreča, ARNES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702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19330"/>
          <a:stretch/>
        </p:blipFill>
        <p:spPr>
          <a:xfrm>
            <a:off x="0" y="-45721"/>
            <a:ext cx="12192000" cy="6949441"/>
          </a:xfrm>
        </p:spPr>
      </p:pic>
      <p:sp>
        <p:nvSpPr>
          <p:cNvPr id="5" name="PoljeZBesedilom 4"/>
          <p:cNvSpPr txBox="1"/>
          <p:nvPr/>
        </p:nvSpPr>
        <p:spPr>
          <a:xfrm>
            <a:off x="353568" y="6340804"/>
            <a:ext cx="2060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(CC) </a:t>
            </a:r>
            <a:r>
              <a:rPr lang="sl-SI" sz="800" dirty="0" err="1" smtClean="0"/>
              <a:t>Flickr</a:t>
            </a:r>
            <a:r>
              <a:rPr lang="sl-SI" sz="800" dirty="0" smtClean="0"/>
              <a:t>/</a:t>
            </a:r>
            <a:r>
              <a:rPr lang="sl-SI" sz="800" dirty="0" err="1" smtClean="0"/>
              <a:t>Hunter</a:t>
            </a:r>
            <a:r>
              <a:rPr lang="sl-SI" sz="800" dirty="0" smtClean="0"/>
              <a:t> </a:t>
            </a:r>
            <a:r>
              <a:rPr lang="sl-SI" sz="800" dirty="0" err="1" smtClean="0"/>
              <a:t>Desportes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12168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b="-1"/>
          <a:stretch/>
        </p:blipFill>
        <p:spPr>
          <a:xfrm>
            <a:off x="-332512" y="-27432"/>
            <a:ext cx="12524512" cy="6885432"/>
          </a:xfrm>
        </p:spPr>
      </p:pic>
      <p:sp>
        <p:nvSpPr>
          <p:cNvPr id="5" name="PoljeZBesedilom 4"/>
          <p:cNvSpPr txBox="1"/>
          <p:nvPr/>
        </p:nvSpPr>
        <p:spPr>
          <a:xfrm>
            <a:off x="1444752" y="274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0609737" y="6408158"/>
            <a:ext cx="12602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/Henry </a:t>
            </a:r>
            <a:r>
              <a:rPr lang="sl-SI" sz="800" dirty="0" err="1" smtClean="0">
                <a:solidFill>
                  <a:schemeClr val="bg1"/>
                </a:solidFill>
              </a:rPr>
              <a:t>Burrows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6"/>
          <a:stretch/>
        </p:blipFill>
        <p:spPr>
          <a:xfrm>
            <a:off x="0" y="-16723"/>
            <a:ext cx="12192000" cy="6966163"/>
          </a:xfrm>
        </p:spPr>
      </p:pic>
      <p:sp>
        <p:nvSpPr>
          <p:cNvPr id="5" name="PoljeZBesedilom 4"/>
          <p:cNvSpPr txBox="1"/>
          <p:nvPr/>
        </p:nvSpPr>
        <p:spPr>
          <a:xfrm>
            <a:off x="11027664" y="257403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</a:t>
            </a:r>
            <a:r>
              <a:rPr lang="sl-SI" sz="800" dirty="0" err="1" smtClean="0">
                <a:solidFill>
                  <a:schemeClr val="bg1"/>
                </a:solidFill>
              </a:rPr>
              <a:t>Matt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" b="12908"/>
          <a:stretch/>
        </p:blipFill>
        <p:spPr>
          <a:xfrm>
            <a:off x="0" y="-91440"/>
            <a:ext cx="12217460" cy="6976872"/>
          </a:xfrm>
        </p:spPr>
      </p:pic>
      <p:sp>
        <p:nvSpPr>
          <p:cNvPr id="5" name="PoljeZBesedilom 4"/>
          <p:cNvSpPr txBox="1"/>
          <p:nvPr/>
        </p:nvSpPr>
        <p:spPr>
          <a:xfrm>
            <a:off x="338328" y="6459676"/>
            <a:ext cx="165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/Kevin Krebs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b="10321"/>
          <a:stretch/>
        </p:blipFill>
        <p:spPr>
          <a:xfrm>
            <a:off x="0" y="-109728"/>
            <a:ext cx="12192000" cy="7031736"/>
          </a:xfrm>
        </p:spPr>
      </p:pic>
      <p:sp>
        <p:nvSpPr>
          <p:cNvPr id="6" name="Pravokotnik 5"/>
          <p:cNvSpPr/>
          <p:nvPr/>
        </p:nvSpPr>
        <p:spPr>
          <a:xfrm>
            <a:off x="10580958" y="257403"/>
            <a:ext cx="12859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Flick/Kent </a:t>
            </a:r>
            <a:r>
              <a:rPr lang="sl-SI" sz="800" dirty="0" err="1" smtClean="0">
                <a:solidFill>
                  <a:schemeClr val="bg1"/>
                </a:solidFill>
              </a:rPr>
              <a:t>McFarjland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19228"/>
          <a:stretch/>
        </p:blipFill>
        <p:spPr>
          <a:xfrm>
            <a:off x="0" y="-64009"/>
            <a:ext cx="12192000" cy="6949441"/>
          </a:xfrm>
        </p:spPr>
      </p:pic>
      <p:sp>
        <p:nvSpPr>
          <p:cNvPr id="5" name="PoljeZBesedilom 4"/>
          <p:cNvSpPr txBox="1"/>
          <p:nvPr/>
        </p:nvSpPr>
        <p:spPr>
          <a:xfrm>
            <a:off x="320040" y="257403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/Barbara Bober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1405" r="27932" b="15762"/>
          <a:stretch/>
        </p:blipFill>
        <p:spPr>
          <a:xfrm>
            <a:off x="0" y="128016"/>
            <a:ext cx="7415784" cy="63779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3251" t="11593" r="39776" b="2267"/>
          <a:stretch/>
        </p:blipFill>
        <p:spPr>
          <a:xfrm>
            <a:off x="0" y="13580"/>
            <a:ext cx="7492753" cy="684442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474998" y="2050742"/>
            <a:ext cx="4012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Make it 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Make it visual if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0710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19330"/>
          <a:stretch/>
        </p:blipFill>
        <p:spPr>
          <a:xfrm>
            <a:off x="0" y="-45721"/>
            <a:ext cx="12192000" cy="6949441"/>
          </a:xfrm>
        </p:spPr>
      </p:pic>
      <p:sp>
        <p:nvSpPr>
          <p:cNvPr id="5" name="PoljeZBesedilom 4"/>
          <p:cNvSpPr txBox="1"/>
          <p:nvPr/>
        </p:nvSpPr>
        <p:spPr>
          <a:xfrm>
            <a:off x="353568" y="6340804"/>
            <a:ext cx="2060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(CC) </a:t>
            </a:r>
            <a:r>
              <a:rPr lang="sl-SI" sz="800" dirty="0" err="1" smtClean="0"/>
              <a:t>Flickr</a:t>
            </a:r>
            <a:r>
              <a:rPr lang="sl-SI" sz="800" dirty="0" smtClean="0"/>
              <a:t>/</a:t>
            </a:r>
            <a:r>
              <a:rPr lang="sl-SI" sz="800" dirty="0" err="1" smtClean="0"/>
              <a:t>Hunter</a:t>
            </a:r>
            <a:r>
              <a:rPr lang="sl-SI" sz="800" dirty="0" smtClean="0"/>
              <a:t> </a:t>
            </a:r>
            <a:r>
              <a:rPr lang="sl-SI" sz="800" dirty="0" err="1" smtClean="0"/>
              <a:t>Desportes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26205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19228"/>
          <a:stretch/>
        </p:blipFill>
        <p:spPr>
          <a:xfrm>
            <a:off x="0" y="-64009"/>
            <a:ext cx="12192000" cy="6949441"/>
          </a:xfrm>
        </p:spPr>
      </p:pic>
      <p:sp>
        <p:nvSpPr>
          <p:cNvPr id="5" name="PoljeZBesedilom 4"/>
          <p:cNvSpPr txBox="1"/>
          <p:nvPr/>
        </p:nvSpPr>
        <p:spPr>
          <a:xfrm>
            <a:off x="320040" y="257403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/Barbara Bober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6"/>
          <a:stretch/>
        </p:blipFill>
        <p:spPr>
          <a:xfrm>
            <a:off x="0" y="-16723"/>
            <a:ext cx="12192000" cy="6966163"/>
          </a:xfrm>
        </p:spPr>
      </p:pic>
      <p:sp>
        <p:nvSpPr>
          <p:cNvPr id="5" name="PoljeZBesedilom 4"/>
          <p:cNvSpPr txBox="1"/>
          <p:nvPr/>
        </p:nvSpPr>
        <p:spPr>
          <a:xfrm>
            <a:off x="11027664" y="257403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</a:t>
            </a:r>
            <a:r>
              <a:rPr lang="sl-SI" sz="800" dirty="0" err="1" smtClean="0">
                <a:solidFill>
                  <a:schemeClr val="bg1"/>
                </a:solidFill>
              </a:rPr>
              <a:t>Matt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r="388" b="10328"/>
          <a:stretch/>
        </p:blipFill>
        <p:spPr>
          <a:xfrm>
            <a:off x="0" y="-26824"/>
            <a:ext cx="12192000" cy="690701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1172444" y="230188"/>
            <a:ext cx="2039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b="1" dirty="0" smtClean="0">
                <a:solidFill>
                  <a:schemeClr val="bg1"/>
                </a:solidFill>
              </a:rPr>
              <a:t>GÉANT</a:t>
            </a:r>
            <a:endParaRPr lang="sl-SI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19330"/>
          <a:stretch/>
        </p:blipFill>
        <p:spPr>
          <a:xfrm>
            <a:off x="0" y="-45721"/>
            <a:ext cx="12192000" cy="6949441"/>
          </a:xfrm>
        </p:spPr>
      </p:pic>
      <p:sp>
        <p:nvSpPr>
          <p:cNvPr id="5" name="PoljeZBesedilom 4"/>
          <p:cNvSpPr txBox="1"/>
          <p:nvPr/>
        </p:nvSpPr>
        <p:spPr>
          <a:xfrm>
            <a:off x="353568" y="6340804"/>
            <a:ext cx="2060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(CC) </a:t>
            </a:r>
            <a:r>
              <a:rPr lang="sl-SI" sz="800" dirty="0" err="1" smtClean="0"/>
              <a:t>Flickr</a:t>
            </a:r>
            <a:r>
              <a:rPr lang="sl-SI" sz="800" dirty="0" smtClean="0"/>
              <a:t>/</a:t>
            </a:r>
            <a:r>
              <a:rPr lang="sl-SI" sz="800" dirty="0" err="1" smtClean="0"/>
              <a:t>Hunter</a:t>
            </a:r>
            <a:r>
              <a:rPr lang="sl-SI" sz="800" dirty="0" smtClean="0"/>
              <a:t> </a:t>
            </a:r>
            <a:r>
              <a:rPr lang="sl-SI" sz="800" dirty="0" err="1" smtClean="0"/>
              <a:t>Desportes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5147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r="12840"/>
          <a:stretch/>
        </p:blipFill>
        <p:spPr>
          <a:xfrm>
            <a:off x="1" y="-65314"/>
            <a:ext cx="12231232" cy="692331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707624" y="192024"/>
            <a:ext cx="1819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(CC) </a:t>
            </a:r>
            <a:r>
              <a:rPr lang="sl-SI" sz="800" dirty="0" err="1" smtClean="0"/>
              <a:t>Flickr</a:t>
            </a:r>
            <a:r>
              <a:rPr lang="sl-SI" sz="800" dirty="0" smtClean="0"/>
              <a:t>/Nick </a:t>
            </a:r>
            <a:r>
              <a:rPr lang="sl-SI" sz="800" dirty="0" err="1" smtClean="0"/>
              <a:t>McMahon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13661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7"/>
          <a:stretch/>
        </p:blipFill>
        <p:spPr>
          <a:xfrm>
            <a:off x="0" y="0"/>
            <a:ext cx="12192000" cy="7558002"/>
          </a:xfrm>
        </p:spPr>
      </p:pic>
      <p:sp>
        <p:nvSpPr>
          <p:cNvPr id="6" name="PoljeZBesedilom 5"/>
          <p:cNvSpPr txBox="1"/>
          <p:nvPr/>
        </p:nvSpPr>
        <p:spPr>
          <a:xfrm>
            <a:off x="177281" y="257403"/>
            <a:ext cx="1473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</a:t>
            </a:r>
            <a:r>
              <a:rPr lang="sl-SI" sz="800" dirty="0" err="1" smtClean="0">
                <a:solidFill>
                  <a:schemeClr val="bg1"/>
                </a:solidFill>
              </a:rPr>
              <a:t>Randolf</a:t>
            </a:r>
            <a:r>
              <a:rPr lang="sl-SI" sz="800" dirty="0" smtClean="0">
                <a:solidFill>
                  <a:schemeClr val="bg1"/>
                </a:solidFill>
              </a:rPr>
              <a:t> </a:t>
            </a:r>
            <a:r>
              <a:rPr lang="sl-SI" sz="800" dirty="0" err="1" smtClean="0">
                <a:solidFill>
                  <a:schemeClr val="bg1"/>
                </a:solidFill>
              </a:rPr>
              <a:t>Rautenberg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5000" dirty="0" smtClean="0"/>
              <a:t>?</a:t>
            </a:r>
            <a:endParaRPr lang="sl-SI" sz="25000" dirty="0" smtClean="0"/>
          </a:p>
        </p:txBody>
      </p:sp>
    </p:spTree>
    <p:extLst>
      <p:ext uri="{BB962C8B-B14F-4D97-AF65-F5344CB8AC3E}">
        <p14:creationId xmlns:p14="http://schemas.microsoft.com/office/powerpoint/2010/main" val="20845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5904" y="22371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„</a:t>
            </a:r>
            <a:r>
              <a:rPr lang="en-US" dirty="0" smtClean="0"/>
              <a:t>Any intelligent fool can make things bigger and more complex… It takes a touch of genius – and a lot of courage to move in the opposite direction.</a:t>
            </a:r>
            <a:r>
              <a:rPr lang="sl-SI" dirty="0" smtClean="0"/>
              <a:t>“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								Albert Einstein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81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93064" y="1331650"/>
            <a:ext cx="8881872" cy="4763017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en-GB" dirty="0" smtClean="0"/>
              <a:t>Well, this is all of course way to simplified. If you want to understand the issue better, I can explain you more about ...</a:t>
            </a:r>
            <a:endParaRPr lang="en-GB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17792" y="3918998"/>
            <a:ext cx="5032248" cy="147123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Fill in the geekiest word you can find in your field of work.</a:t>
            </a:r>
            <a:endParaRPr lang="en-GB" sz="3200" dirty="0">
              <a:latin typeface="+mn-lt"/>
            </a:endParaRPr>
          </a:p>
        </p:txBody>
      </p:sp>
      <p:sp>
        <p:nvSpPr>
          <p:cNvPr id="6" name="Puščica dol 5"/>
          <p:cNvSpPr/>
          <p:nvPr/>
        </p:nvSpPr>
        <p:spPr>
          <a:xfrm flipV="1">
            <a:off x="9116368" y="2772506"/>
            <a:ext cx="482013" cy="1216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40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dirty="0" smtClean="0"/>
              <a:t> </a:t>
            </a:r>
            <a:endParaRPr lang="sl-SI" dirty="0" smtClean="0"/>
          </a:p>
          <a:p>
            <a:pPr marL="0" indent="0" algn="ctr">
              <a:buNone/>
            </a:pPr>
            <a:r>
              <a:rPr lang="en-GB" sz="5400" dirty="0" smtClean="0"/>
              <a:t>Don</a:t>
            </a:r>
            <a:r>
              <a:rPr lang="en-GB" sz="5400" dirty="0" smtClean="0"/>
              <a:t>’t  be af</a:t>
            </a:r>
            <a:r>
              <a:rPr lang="en-GB" sz="5400" dirty="0" smtClean="0"/>
              <a:t>raid of us – the muggles.</a:t>
            </a:r>
          </a:p>
          <a:p>
            <a:pPr marL="0" indent="0" algn="ctr">
              <a:buNone/>
            </a:pPr>
            <a:endParaRPr lang="en-GB" sz="5400" dirty="0" smtClean="0"/>
          </a:p>
          <a:p>
            <a:pPr marL="0" indent="0" algn="ctr">
              <a:buNone/>
            </a:pPr>
            <a:r>
              <a:rPr lang="en-GB" sz="5400" dirty="0" smtClean="0"/>
              <a:t> We are mostly harmless.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47608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76454" y="1563159"/>
            <a:ext cx="6245352" cy="4626863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Why am I doing </a:t>
            </a:r>
            <a:r>
              <a:rPr lang="sl-SI" sz="6000" dirty="0" err="1" smtClean="0"/>
              <a:t>this</a:t>
            </a:r>
            <a:r>
              <a:rPr lang="sl-SI" sz="5400" dirty="0" smtClean="0"/>
              <a:t/>
            </a:r>
            <a:br>
              <a:rPr lang="sl-SI" sz="5400" dirty="0" smtClean="0"/>
            </a:br>
            <a:r>
              <a:rPr lang="sl-SI" sz="16700" dirty="0" smtClean="0"/>
              <a:t>?</a:t>
            </a:r>
            <a:r>
              <a:rPr lang="sl-SI" sz="9600" dirty="0" smtClean="0"/>
              <a:t/>
            </a:r>
            <a:br>
              <a:rPr lang="sl-SI" sz="9600" dirty="0" smtClean="0"/>
            </a:b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94347" y="2250741"/>
            <a:ext cx="10745965" cy="3251701"/>
          </a:xfrm>
        </p:spPr>
        <p:txBody>
          <a:bodyPr/>
          <a:lstStyle/>
          <a:p>
            <a:pPr marL="514350" lvl="0" indent="-514350">
              <a:buFont typeface="+mj-lt"/>
              <a:buAutoNum type="alphaUcPeriod"/>
            </a:pPr>
            <a:r>
              <a:rPr lang="en-GB" dirty="0" smtClean="0"/>
              <a:t> </a:t>
            </a:r>
            <a:r>
              <a:rPr lang="en-GB" sz="3200" dirty="0" smtClean="0"/>
              <a:t>I </a:t>
            </a:r>
            <a:r>
              <a:rPr lang="en-GB" sz="3200" dirty="0"/>
              <a:t>want the other person to understand what I am doing</a:t>
            </a:r>
            <a:r>
              <a:rPr lang="en-GB" sz="3200" dirty="0" smtClean="0"/>
              <a:t>.</a:t>
            </a:r>
          </a:p>
          <a:p>
            <a:pPr marL="514350" lvl="0" indent="-514350">
              <a:buFont typeface="+mj-lt"/>
              <a:buAutoNum type="alphaUcPeriod"/>
            </a:pPr>
            <a:endParaRPr lang="sl-SI" sz="3200" dirty="0"/>
          </a:p>
          <a:p>
            <a:pPr marL="514350" lvl="0" indent="-514350">
              <a:buFont typeface="+mj-lt"/>
              <a:buAutoNum type="alphaUcPeriod"/>
            </a:pPr>
            <a:r>
              <a:rPr lang="en-GB" sz="3200" dirty="0" smtClean="0"/>
              <a:t>I </a:t>
            </a:r>
            <a:r>
              <a:rPr lang="en-GB" sz="3200" dirty="0"/>
              <a:t>want to impress the listener with my technical </a:t>
            </a:r>
            <a:r>
              <a:rPr lang="en-GB" sz="3200" dirty="0" smtClean="0"/>
              <a:t>expertise and </a:t>
            </a:r>
            <a:r>
              <a:rPr lang="en-GB" sz="3200" dirty="0"/>
              <a:t>make him or her believe that my work is something so techy no one can </a:t>
            </a:r>
            <a:r>
              <a:rPr lang="en-GB" sz="3200" dirty="0" smtClean="0"/>
              <a:t>understand </a:t>
            </a:r>
            <a:r>
              <a:rPr lang="sl-SI" sz="3200" dirty="0"/>
              <a:t>(</a:t>
            </a:r>
            <a:r>
              <a:rPr lang="en-GB" sz="3200" dirty="0" smtClean="0"/>
              <a:t>but </a:t>
            </a:r>
            <a:r>
              <a:rPr lang="en-GB" sz="3200" dirty="0"/>
              <a:t>me and maybe a couple of other people like </a:t>
            </a:r>
            <a:r>
              <a:rPr lang="en-GB" sz="3200" dirty="0" smtClean="0"/>
              <a:t>me</a:t>
            </a:r>
            <a:r>
              <a:rPr lang="sl-SI" sz="3200" dirty="0" smtClean="0"/>
              <a:t>)</a:t>
            </a:r>
            <a:r>
              <a:rPr lang="en-GB" sz="3200" dirty="0" smtClean="0"/>
              <a:t>. </a:t>
            </a:r>
            <a:endParaRPr lang="sl-SI" sz="3200" dirty="0"/>
          </a:p>
          <a:p>
            <a:pPr marL="514350" indent="-514350">
              <a:buFont typeface="+mj-lt"/>
              <a:buAutoNum type="alphaUcPeriod"/>
            </a:pP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27832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0" y="-805343"/>
            <a:ext cx="12266179" cy="8211245"/>
          </a:xfrm>
        </p:spPr>
      </p:pic>
      <p:sp>
        <p:nvSpPr>
          <p:cNvPr id="7" name="PoljeZBesedilom 6"/>
          <p:cNvSpPr txBox="1"/>
          <p:nvPr/>
        </p:nvSpPr>
        <p:spPr>
          <a:xfrm>
            <a:off x="545285" y="180459"/>
            <a:ext cx="1234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/Jonas </a:t>
            </a:r>
            <a:r>
              <a:rPr lang="sl-SI" sz="800" dirty="0" err="1" smtClean="0">
                <a:solidFill>
                  <a:schemeClr val="bg1"/>
                </a:solidFill>
              </a:rPr>
              <a:t>Lonborg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698811"/>
            <a:ext cx="10515600" cy="3478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10000" dirty="0" smtClean="0"/>
              <a:t>How?</a:t>
            </a:r>
            <a:endParaRPr lang="sl-SI" sz="10000" dirty="0"/>
          </a:p>
        </p:txBody>
      </p:sp>
    </p:spTree>
    <p:extLst>
      <p:ext uri="{BB962C8B-B14F-4D97-AF65-F5344CB8AC3E}">
        <p14:creationId xmlns:p14="http://schemas.microsoft.com/office/powerpoint/2010/main" val="27038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2340"/>
          <a:stretch/>
        </p:blipFill>
        <p:spPr>
          <a:xfrm>
            <a:off x="0" y="-45719"/>
            <a:ext cx="12192000" cy="6912864"/>
          </a:xfrm>
        </p:spPr>
      </p:pic>
      <p:sp>
        <p:nvSpPr>
          <p:cNvPr id="5" name="PoljeZBesedilom 4"/>
          <p:cNvSpPr txBox="1"/>
          <p:nvPr/>
        </p:nvSpPr>
        <p:spPr>
          <a:xfrm>
            <a:off x="10247376" y="6519672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 smtClean="0"/>
              <a:t>(</a:t>
            </a:r>
            <a:r>
              <a:rPr lang="sl-SI" sz="800" dirty="0" smtClean="0"/>
              <a:t>CC)</a:t>
            </a:r>
            <a:r>
              <a:rPr lang="sl-SI" sz="800" dirty="0" err="1" smtClean="0"/>
              <a:t>Flickr</a:t>
            </a:r>
            <a:r>
              <a:rPr lang="sl-SI" sz="800" dirty="0" smtClean="0"/>
              <a:t>/</a:t>
            </a:r>
            <a:r>
              <a:rPr lang="sl-SI" sz="800" dirty="0" err="1" smtClean="0"/>
              <a:t>CarolRossFlorida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23460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23066"/>
          <a:stretch/>
        </p:blipFill>
        <p:spPr>
          <a:xfrm>
            <a:off x="0" y="-82296"/>
            <a:ext cx="12322206" cy="6949440"/>
          </a:xfrm>
        </p:spPr>
      </p:pic>
      <p:sp>
        <p:nvSpPr>
          <p:cNvPr id="5" name="PoljeZBesedilom 4"/>
          <p:cNvSpPr txBox="1"/>
          <p:nvPr/>
        </p:nvSpPr>
        <p:spPr>
          <a:xfrm>
            <a:off x="10177272" y="197407"/>
            <a:ext cx="13898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</a:t>
            </a:r>
            <a:r>
              <a:rPr lang="sl-SI" sz="800" dirty="0" err="1" smtClean="0">
                <a:solidFill>
                  <a:schemeClr val="bg1"/>
                </a:solidFill>
              </a:rPr>
              <a:t>Brenda</a:t>
            </a:r>
            <a:r>
              <a:rPr lang="sl-SI" sz="800" dirty="0" smtClean="0">
                <a:solidFill>
                  <a:schemeClr val="bg1"/>
                </a:solidFill>
              </a:rPr>
              <a:t> </a:t>
            </a:r>
            <a:r>
              <a:rPr lang="sl-SI" sz="800" dirty="0" err="1" smtClean="0">
                <a:solidFill>
                  <a:schemeClr val="bg1"/>
                </a:solidFill>
              </a:rPr>
              <a:t>Dobbs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b="11408"/>
          <a:stretch/>
        </p:blipFill>
        <p:spPr>
          <a:xfrm>
            <a:off x="0" y="-36576"/>
            <a:ext cx="12192000" cy="6922008"/>
          </a:xfrm>
        </p:spPr>
      </p:pic>
      <p:sp>
        <p:nvSpPr>
          <p:cNvPr id="5" name="PoljeZBesedilom 4"/>
          <p:cNvSpPr txBox="1"/>
          <p:nvPr/>
        </p:nvSpPr>
        <p:spPr>
          <a:xfrm>
            <a:off x="10605261" y="257403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" dirty="0" smtClean="0">
                <a:solidFill>
                  <a:schemeClr val="bg1"/>
                </a:solidFill>
              </a:rPr>
              <a:t>(CC) </a:t>
            </a:r>
            <a:r>
              <a:rPr lang="sl-SI" sz="800" dirty="0" err="1" smtClean="0">
                <a:solidFill>
                  <a:schemeClr val="bg1"/>
                </a:solidFill>
              </a:rPr>
              <a:t>Flickr</a:t>
            </a:r>
            <a:r>
              <a:rPr lang="sl-SI" sz="800" dirty="0" smtClean="0">
                <a:solidFill>
                  <a:schemeClr val="bg1"/>
                </a:solidFill>
              </a:rPr>
              <a:t>/Brian </a:t>
            </a:r>
            <a:r>
              <a:rPr lang="sl-SI" sz="800" dirty="0" err="1" smtClean="0">
                <a:solidFill>
                  <a:schemeClr val="bg1"/>
                </a:solidFill>
              </a:rPr>
              <a:t>Boucheron</a:t>
            </a:r>
            <a:endParaRPr lang="sl-S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r="1091" b="9337"/>
          <a:stretch/>
        </p:blipFill>
        <p:spPr>
          <a:xfrm>
            <a:off x="-73152" y="-109359"/>
            <a:ext cx="12335256" cy="7013342"/>
          </a:xfrm>
        </p:spPr>
      </p:pic>
      <p:sp>
        <p:nvSpPr>
          <p:cNvPr id="5" name="PoljeZBesedilom 4"/>
          <p:cNvSpPr txBox="1"/>
          <p:nvPr/>
        </p:nvSpPr>
        <p:spPr>
          <a:xfrm>
            <a:off x="536448" y="6400165"/>
            <a:ext cx="11464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(CC) </a:t>
            </a:r>
            <a:r>
              <a:rPr lang="sl-SI" sz="800" dirty="0" err="1" smtClean="0"/>
              <a:t>Flickr</a:t>
            </a:r>
            <a:r>
              <a:rPr lang="sl-SI" sz="800" dirty="0" smtClean="0"/>
              <a:t>/</a:t>
            </a:r>
            <a:r>
              <a:rPr lang="sl-SI" sz="800" dirty="0" err="1" smtClean="0"/>
              <a:t>Simply</a:t>
            </a:r>
            <a:r>
              <a:rPr lang="sl-SI" sz="800" dirty="0"/>
              <a:t> </a:t>
            </a:r>
            <a:r>
              <a:rPr lang="sl-SI" sz="800" dirty="0" smtClean="0"/>
              <a:t>Viola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21280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824</Words>
  <Application>Microsoft Office PowerPoint</Application>
  <PresentationFormat>Širokozaslonsko</PresentationFormat>
  <Paragraphs>103</Paragraphs>
  <Slides>26</Slides>
  <Notes>24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Officeova tema</vt:lpstr>
      <vt:lpstr>Is there a way to explain networking to ordinary people and still look clever?</vt:lpstr>
      <vt:lpstr>PowerPointova predstavitev</vt:lpstr>
      <vt:lpstr>Why am I doing this ?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Fill in the geekiest word you can find in your field of work.</vt:lpstr>
      <vt:lpstr>PowerPointova predstavitev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there a way to explain networking to ordinary people and still look clever?</dc:title>
  <dc:creator>Maja Vreča</dc:creator>
  <cp:lastModifiedBy>Maja Vreča</cp:lastModifiedBy>
  <cp:revision>44</cp:revision>
  <dcterms:created xsi:type="dcterms:W3CDTF">2019-05-23T13:54:31Z</dcterms:created>
  <dcterms:modified xsi:type="dcterms:W3CDTF">2019-05-27T12:15:30Z</dcterms:modified>
</cp:coreProperties>
</file>