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433" r:id="rId2"/>
    <p:sldId id="1435" r:id="rId3"/>
    <p:sldId id="1436" r:id="rId4"/>
    <p:sldId id="1434" r:id="rId5"/>
    <p:sldId id="1438" r:id="rId6"/>
    <p:sldId id="1439" r:id="rId7"/>
    <p:sldId id="1440" r:id="rId8"/>
    <p:sldId id="1441" r:id="rId9"/>
    <p:sldId id="1442" r:id="rId10"/>
    <p:sldId id="1443" r:id="rId11"/>
    <p:sldId id="144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B318CD-4C43-4316-98B3-B0EDDED4C125}" v="14716" dt="2019-06-14T11:55:03.1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erre van Houtryve" userId="5902d3df1e9966f6" providerId="LiveId" clId="{E12D0DF7-FED7-45F6-AF0E-47EAABE0670E}"/>
    <pc:docChg chg="custSel modSld">
      <pc:chgData name="Pierre van Houtryve" userId="5902d3df1e9966f6" providerId="LiveId" clId="{E12D0DF7-FED7-45F6-AF0E-47EAABE0670E}" dt="2019-05-09T06:11:26.194" v="4" actId="478"/>
      <pc:docMkLst>
        <pc:docMk/>
      </pc:docMkLst>
      <pc:sldChg chg="addSp delSp modSp">
        <pc:chgData name="Pierre van Houtryve" userId="5902d3df1e9966f6" providerId="LiveId" clId="{E12D0DF7-FED7-45F6-AF0E-47EAABE0670E}" dt="2019-05-09T06:11:26.194" v="4" actId="478"/>
        <pc:sldMkLst>
          <pc:docMk/>
          <pc:sldMk cId="2576391099" sldId="1439"/>
        </pc:sldMkLst>
        <pc:spChg chg="add del mod">
          <ac:chgData name="Pierre van Houtryve" userId="5902d3df1e9966f6" providerId="LiveId" clId="{E12D0DF7-FED7-45F6-AF0E-47EAABE0670E}" dt="2019-05-09T06:11:26.194" v="4" actId="478"/>
          <ac:spMkLst>
            <pc:docMk/>
            <pc:sldMk cId="2576391099" sldId="1439"/>
            <ac:spMk id="2" creationId="{3FB9D903-B3E8-42BB-A1BE-1D5722DDD07E}"/>
          </ac:spMkLst>
        </pc:spChg>
        <pc:spChg chg="add del mod">
          <ac:chgData name="Pierre van Houtryve" userId="5902d3df1e9966f6" providerId="LiveId" clId="{E12D0DF7-FED7-45F6-AF0E-47EAABE0670E}" dt="2019-05-09T06:11:26.194" v="4" actId="478"/>
          <ac:spMkLst>
            <pc:docMk/>
            <pc:sldMk cId="2576391099" sldId="1439"/>
            <ac:spMk id="4" creationId="{3B1C90F5-37F9-457D-B576-B9B74DA2EA0D}"/>
          </ac:spMkLst>
        </pc:spChg>
        <pc:spChg chg="add del mod">
          <ac:chgData name="Pierre van Houtryve" userId="5902d3df1e9966f6" providerId="LiveId" clId="{E12D0DF7-FED7-45F6-AF0E-47EAABE0670E}" dt="2019-05-09T06:11:23.593" v="3" actId="478"/>
          <ac:spMkLst>
            <pc:docMk/>
            <pc:sldMk cId="2576391099" sldId="1439"/>
            <ac:spMk id="5" creationId="{82F62861-C2BB-4A07-8ABC-564C22FAD035}"/>
          </ac:spMkLst>
        </pc:spChg>
      </pc:sldChg>
    </pc:docChg>
  </pc:docChgLst>
  <pc:docChgLst>
    <pc:chgData name="Pierre van Houtryve" userId="5902d3df1e9966f6" providerId="LiveId" clId="{06B318CD-4C43-4316-98B3-B0EDDED4C125}"/>
    <pc:docChg chg="undo redo custSel mod addSld delSld modSld sldOrd">
      <pc:chgData name="Pierre van Houtryve" userId="5902d3df1e9966f6" providerId="LiveId" clId="{06B318CD-4C43-4316-98B3-B0EDDED4C125}" dt="2019-06-14T11:55:03.154" v="14630" actId="20577"/>
      <pc:docMkLst>
        <pc:docMk/>
      </pc:docMkLst>
      <pc:sldChg chg="addSp delSp modSp">
        <pc:chgData name="Pierre van Houtryve" userId="5902d3df1e9966f6" providerId="LiveId" clId="{06B318CD-4C43-4316-98B3-B0EDDED4C125}" dt="2019-06-13T14:01:01.443" v="14551" actId="1076"/>
        <pc:sldMkLst>
          <pc:docMk/>
          <pc:sldMk cId="2407084889" sldId="1433"/>
        </pc:sldMkLst>
        <pc:spChg chg="add mod">
          <ac:chgData name="Pierre van Houtryve" userId="5902d3df1e9966f6" providerId="LiveId" clId="{06B318CD-4C43-4316-98B3-B0EDDED4C125}" dt="2019-06-13T14:01:01.443" v="14551" actId="1076"/>
          <ac:spMkLst>
            <pc:docMk/>
            <pc:sldMk cId="2407084889" sldId="1433"/>
            <ac:spMk id="2" creationId="{33A386E2-95AE-4347-8344-D0FD19D58013}"/>
          </ac:spMkLst>
        </pc:spChg>
        <pc:spChg chg="mod">
          <ac:chgData name="Pierre van Houtryve" userId="5902d3df1e9966f6" providerId="LiveId" clId="{06B318CD-4C43-4316-98B3-B0EDDED4C125}" dt="2019-05-08T16:06:50.804" v="8" actId="1076"/>
          <ac:spMkLst>
            <pc:docMk/>
            <pc:sldMk cId="2407084889" sldId="1433"/>
            <ac:spMk id="40" creationId="{00000000-0000-0000-0000-000000000000}"/>
          </ac:spMkLst>
        </pc:spChg>
        <pc:picChg chg="add mod">
          <ac:chgData name="Pierre van Houtryve" userId="5902d3df1e9966f6" providerId="LiveId" clId="{06B318CD-4C43-4316-98B3-B0EDDED4C125}" dt="2019-06-13T14:00:55.510" v="14550" actId="1076"/>
          <ac:picMkLst>
            <pc:docMk/>
            <pc:sldMk cId="2407084889" sldId="1433"/>
            <ac:picMk id="1026" creationId="{2E1B42B3-B075-4ECC-8DB8-F1E471971F2F}"/>
          </ac:picMkLst>
        </pc:picChg>
        <pc:picChg chg="add del mod">
          <ac:chgData name="Pierre van Houtryve" userId="5902d3df1e9966f6" providerId="LiveId" clId="{06B318CD-4C43-4316-98B3-B0EDDED4C125}" dt="2019-06-13T13:58:13.522" v="14507"/>
          <ac:picMkLst>
            <pc:docMk/>
            <pc:sldMk cId="2407084889" sldId="1433"/>
            <ac:picMk id="1028" creationId="{85F9B329-148A-457C-B2CC-DE7A22298C4B}"/>
          </ac:picMkLst>
        </pc:picChg>
        <pc:picChg chg="add mod">
          <ac:chgData name="Pierre van Houtryve" userId="5902d3df1e9966f6" providerId="LiveId" clId="{06B318CD-4C43-4316-98B3-B0EDDED4C125}" dt="2019-06-13T14:00:06.062" v="14524" actId="1076"/>
          <ac:picMkLst>
            <pc:docMk/>
            <pc:sldMk cId="2407084889" sldId="1433"/>
            <ac:picMk id="1030" creationId="{52978BED-2266-42A1-BF3A-3EDAFBB6CE4B}"/>
          </ac:picMkLst>
        </pc:picChg>
      </pc:sldChg>
      <pc:sldChg chg="addSp delSp modSp add ord">
        <pc:chgData name="Pierre van Houtryve" userId="5902d3df1e9966f6" providerId="LiveId" clId="{06B318CD-4C43-4316-98B3-B0EDDED4C125}" dt="2019-05-13T12:13:58.923" v="13298" actId="1076"/>
        <pc:sldMkLst>
          <pc:docMk/>
          <pc:sldMk cId="4174607649" sldId="1434"/>
        </pc:sldMkLst>
        <pc:spChg chg="del">
          <ac:chgData name="Pierre van Houtryve" userId="5902d3df1e9966f6" providerId="LiveId" clId="{06B318CD-4C43-4316-98B3-B0EDDED4C125}" dt="2019-05-08T16:07:06.387" v="10" actId="478"/>
          <ac:spMkLst>
            <pc:docMk/>
            <pc:sldMk cId="4174607649" sldId="1434"/>
            <ac:spMk id="2" creationId="{745EF929-E3E1-47E0-AE9D-94DEC0FAA3A7}"/>
          </ac:spMkLst>
        </pc:spChg>
        <pc:spChg chg="add mod">
          <ac:chgData name="Pierre van Houtryve" userId="5902d3df1e9966f6" providerId="LiveId" clId="{06B318CD-4C43-4316-98B3-B0EDDED4C125}" dt="2019-05-13T12:13:58.923" v="13298" actId="1076"/>
          <ac:spMkLst>
            <pc:docMk/>
            <pc:sldMk cId="4174607649" sldId="1434"/>
            <ac:spMk id="2" creationId="{AA51942C-4C7C-444C-945F-D38C1605DE81}"/>
          </ac:spMkLst>
        </pc:spChg>
        <pc:spChg chg="del">
          <ac:chgData name="Pierre van Houtryve" userId="5902d3df1e9966f6" providerId="LiveId" clId="{06B318CD-4C43-4316-98B3-B0EDDED4C125}" dt="2019-05-08T16:07:07.209" v="11" actId="478"/>
          <ac:spMkLst>
            <pc:docMk/>
            <pc:sldMk cId="4174607649" sldId="1434"/>
            <ac:spMk id="3" creationId="{5B9223C0-772F-4A73-B1AE-11488B012B11}"/>
          </ac:spMkLst>
        </pc:spChg>
        <pc:spChg chg="del">
          <ac:chgData name="Pierre van Houtryve" userId="5902d3df1e9966f6" providerId="LiveId" clId="{06B318CD-4C43-4316-98B3-B0EDDED4C125}" dt="2019-05-08T16:07:08.381" v="14" actId="478"/>
          <ac:spMkLst>
            <pc:docMk/>
            <pc:sldMk cId="4174607649" sldId="1434"/>
            <ac:spMk id="4" creationId="{6302002C-05FE-4174-B010-0C0BFF210B83}"/>
          </ac:spMkLst>
        </pc:spChg>
        <pc:spChg chg="del">
          <ac:chgData name="Pierre van Houtryve" userId="5902d3df1e9966f6" providerId="LiveId" clId="{06B318CD-4C43-4316-98B3-B0EDDED4C125}" dt="2019-05-08T16:07:07.775" v="12" actId="478"/>
          <ac:spMkLst>
            <pc:docMk/>
            <pc:sldMk cId="4174607649" sldId="1434"/>
            <ac:spMk id="5" creationId="{99B03B0A-5739-4762-B175-C3103FA3E6B3}"/>
          </ac:spMkLst>
        </pc:spChg>
        <pc:spChg chg="del">
          <ac:chgData name="Pierre van Houtryve" userId="5902d3df1e9966f6" providerId="LiveId" clId="{06B318CD-4C43-4316-98B3-B0EDDED4C125}" dt="2019-05-08T16:07:08.079" v="13" actId="478"/>
          <ac:spMkLst>
            <pc:docMk/>
            <pc:sldMk cId="4174607649" sldId="1434"/>
            <ac:spMk id="6" creationId="{36F4B069-FD4C-412F-80D7-5DD728B62B44}"/>
          </ac:spMkLst>
        </pc:spChg>
        <pc:spChg chg="add mod">
          <ac:chgData name="Pierre van Houtryve" userId="5902d3df1e9966f6" providerId="LiveId" clId="{06B318CD-4C43-4316-98B3-B0EDDED4C125}" dt="2019-05-08T16:21:01.325" v="204" actId="1076"/>
          <ac:spMkLst>
            <pc:docMk/>
            <pc:sldMk cId="4174607649" sldId="1434"/>
            <ac:spMk id="7" creationId="{B09557FB-AB87-4F17-8180-E89D9FA78240}"/>
          </ac:spMkLst>
        </pc:spChg>
        <pc:picChg chg="add mod">
          <ac:chgData name="Pierre van Houtryve" userId="5902d3df1e9966f6" providerId="LiveId" clId="{06B318CD-4C43-4316-98B3-B0EDDED4C125}" dt="2019-05-08T16:21:03.079" v="205" actId="1076"/>
          <ac:picMkLst>
            <pc:docMk/>
            <pc:sldMk cId="4174607649" sldId="1434"/>
            <ac:picMk id="2050" creationId="{A39CEB8C-CDD2-43BA-BDE7-416977F75C30}"/>
          </ac:picMkLst>
        </pc:picChg>
      </pc:sldChg>
      <pc:sldChg chg="addSp delSp modSp add mod setBg">
        <pc:chgData name="Pierre van Houtryve" userId="5902d3df1e9966f6" providerId="LiveId" clId="{06B318CD-4C43-4316-98B3-B0EDDED4C125}" dt="2019-05-24T10:37:46.813" v="14390" actId="1076"/>
        <pc:sldMkLst>
          <pc:docMk/>
          <pc:sldMk cId="2806263832" sldId="1435"/>
        </pc:sldMkLst>
        <pc:spChg chg="add mod">
          <ac:chgData name="Pierre van Houtryve" userId="5902d3df1e9966f6" providerId="LiveId" clId="{06B318CD-4C43-4316-98B3-B0EDDED4C125}" dt="2019-05-24T10:37:46.813" v="14390" actId="1076"/>
          <ac:spMkLst>
            <pc:docMk/>
            <pc:sldMk cId="2806263832" sldId="1435"/>
            <ac:spMk id="2" creationId="{1D14C1FD-D09C-4875-8A16-FB26F8004B2B}"/>
          </ac:spMkLst>
        </pc:spChg>
        <pc:spChg chg="add mod">
          <ac:chgData name="Pierre van Houtryve" userId="5902d3df1e9966f6" providerId="LiveId" clId="{06B318CD-4C43-4316-98B3-B0EDDED4C125}" dt="2019-05-08T16:28:13.041" v="804" actId="1076"/>
          <ac:spMkLst>
            <pc:docMk/>
            <pc:sldMk cId="2806263832" sldId="1435"/>
            <ac:spMk id="4" creationId="{02DA3C4F-3F52-4A6E-8D0D-BA0F3B517B7B}"/>
          </ac:spMkLst>
        </pc:spChg>
        <pc:spChg chg="add mod">
          <ac:chgData name="Pierre van Houtryve" userId="5902d3df1e9966f6" providerId="LiveId" clId="{06B318CD-4C43-4316-98B3-B0EDDED4C125}" dt="2019-05-08T16:28:13.041" v="804" actId="1076"/>
          <ac:spMkLst>
            <pc:docMk/>
            <pc:sldMk cId="2806263832" sldId="1435"/>
            <ac:spMk id="5" creationId="{367FE554-D765-4239-94BE-29CDD389C792}"/>
          </ac:spMkLst>
        </pc:spChg>
        <pc:graphicFrameChg chg="add del mod">
          <ac:chgData name="Pierre van Houtryve" userId="5902d3df1e9966f6" providerId="LiveId" clId="{06B318CD-4C43-4316-98B3-B0EDDED4C125}" dt="2019-05-08T16:11:50.622" v="39" actId="12084"/>
          <ac:graphicFrameMkLst>
            <pc:docMk/>
            <pc:sldMk cId="2806263832" sldId="1435"/>
            <ac:graphicFrameMk id="2" creationId="{4077930E-C690-4F44-9957-40D1E81283EE}"/>
          </ac:graphicFrameMkLst>
        </pc:graphicFrameChg>
        <pc:graphicFrameChg chg="add del mod">
          <ac:chgData name="Pierre van Houtryve" userId="5902d3df1e9966f6" providerId="LiveId" clId="{06B318CD-4C43-4316-98B3-B0EDDED4C125}" dt="2019-05-08T16:12:06.398" v="43" actId="12084"/>
          <ac:graphicFrameMkLst>
            <pc:docMk/>
            <pc:sldMk cId="2806263832" sldId="1435"/>
            <ac:graphicFrameMk id="3" creationId="{E7D42DC9-4C9D-4784-9FD0-D94714576A5F}"/>
          </ac:graphicFrameMkLst>
        </pc:graphicFrameChg>
        <pc:picChg chg="add del mod">
          <ac:chgData name="Pierre van Houtryve" userId="5902d3df1e9966f6" providerId="LiveId" clId="{06B318CD-4C43-4316-98B3-B0EDDED4C125}" dt="2019-05-08T16:12:42.779" v="65" actId="1076"/>
          <ac:picMkLst>
            <pc:docMk/>
            <pc:sldMk cId="2806263832" sldId="1435"/>
            <ac:picMk id="1026" creationId="{50BA1132-70A6-4F9F-8038-015E2FC7E259}"/>
          </ac:picMkLst>
        </pc:picChg>
        <pc:cxnChg chg="add del">
          <ac:chgData name="Pierre van Houtryve" userId="5902d3df1e9966f6" providerId="LiveId" clId="{06B318CD-4C43-4316-98B3-B0EDDED4C125}" dt="2019-05-08T16:10:06.554" v="20" actId="26606"/>
          <ac:cxnSpMkLst>
            <pc:docMk/>
            <pc:sldMk cId="2806263832" sldId="1435"/>
            <ac:cxnSpMk id="71" creationId="{22F6364A-B358-4BEE-B158-0734D2C938D4}"/>
          </ac:cxnSpMkLst>
        </pc:cxnChg>
      </pc:sldChg>
      <pc:sldChg chg="addSp delSp modSp add ord">
        <pc:chgData name="Pierre van Houtryve" userId="5902d3df1e9966f6" providerId="LiveId" clId="{06B318CD-4C43-4316-98B3-B0EDDED4C125}" dt="2019-06-14T11:54:12.692" v="14615" actId="20577"/>
        <pc:sldMkLst>
          <pc:docMk/>
          <pc:sldMk cId="201222626" sldId="1436"/>
        </pc:sldMkLst>
        <pc:spChg chg="del">
          <ac:chgData name="Pierre van Houtryve" userId="5902d3df1e9966f6" providerId="LiveId" clId="{06B318CD-4C43-4316-98B3-B0EDDED4C125}" dt="2019-05-08T16:21:09.995" v="208" actId="478"/>
          <ac:spMkLst>
            <pc:docMk/>
            <pc:sldMk cId="201222626" sldId="1436"/>
            <ac:spMk id="2" creationId="{A3073061-BC6D-4CE0-80F8-549C16743CCC}"/>
          </ac:spMkLst>
        </pc:spChg>
        <pc:spChg chg="del">
          <ac:chgData name="Pierre van Houtryve" userId="5902d3df1e9966f6" providerId="LiveId" clId="{06B318CD-4C43-4316-98B3-B0EDDED4C125}" dt="2019-05-08T16:21:10.508" v="209" actId="478"/>
          <ac:spMkLst>
            <pc:docMk/>
            <pc:sldMk cId="201222626" sldId="1436"/>
            <ac:spMk id="3" creationId="{BE49D602-BE14-4D29-A7C4-223752001198}"/>
          </ac:spMkLst>
        </pc:spChg>
        <pc:spChg chg="del">
          <ac:chgData name="Pierre van Houtryve" userId="5902d3df1e9966f6" providerId="LiveId" clId="{06B318CD-4C43-4316-98B3-B0EDDED4C125}" dt="2019-05-08T16:21:11.624" v="211" actId="478"/>
          <ac:spMkLst>
            <pc:docMk/>
            <pc:sldMk cId="201222626" sldId="1436"/>
            <ac:spMk id="4" creationId="{0028AA91-A414-446A-8D7B-537F2C00F817}"/>
          </ac:spMkLst>
        </pc:spChg>
        <pc:spChg chg="del">
          <ac:chgData name="Pierre van Houtryve" userId="5902d3df1e9966f6" providerId="LiveId" clId="{06B318CD-4C43-4316-98B3-B0EDDED4C125}" dt="2019-05-08T16:21:10.768" v="210" actId="478"/>
          <ac:spMkLst>
            <pc:docMk/>
            <pc:sldMk cId="201222626" sldId="1436"/>
            <ac:spMk id="5" creationId="{50ACB808-86BC-4121-9E29-691169E3C224}"/>
          </ac:spMkLst>
        </pc:spChg>
        <pc:spChg chg="del">
          <ac:chgData name="Pierre van Houtryve" userId="5902d3df1e9966f6" providerId="LiveId" clId="{06B318CD-4C43-4316-98B3-B0EDDED4C125}" dt="2019-05-08T16:21:11.952" v="212" actId="478"/>
          <ac:spMkLst>
            <pc:docMk/>
            <pc:sldMk cId="201222626" sldId="1436"/>
            <ac:spMk id="6" creationId="{5BB52E6C-E949-4213-BC58-4CFA4594B475}"/>
          </ac:spMkLst>
        </pc:spChg>
        <pc:spChg chg="add mod">
          <ac:chgData name="Pierre van Houtryve" userId="5902d3df1e9966f6" providerId="LiveId" clId="{06B318CD-4C43-4316-98B3-B0EDDED4C125}" dt="2019-05-08T16:26:37.275" v="582" actId="1076"/>
          <ac:spMkLst>
            <pc:docMk/>
            <pc:sldMk cId="201222626" sldId="1436"/>
            <ac:spMk id="9" creationId="{9A726C46-468C-43D2-B08F-C9CF3DA02859}"/>
          </ac:spMkLst>
        </pc:spChg>
        <pc:spChg chg="add mod">
          <ac:chgData name="Pierre van Houtryve" userId="5902d3df1e9966f6" providerId="LiveId" clId="{06B318CD-4C43-4316-98B3-B0EDDED4C125}" dt="2019-06-14T11:54:12.692" v="14615" actId="20577"/>
          <ac:spMkLst>
            <pc:docMk/>
            <pc:sldMk cId="201222626" sldId="1436"/>
            <ac:spMk id="10" creationId="{AC63039D-B774-459C-9982-E7B8D3E2E5C4}"/>
          </ac:spMkLst>
        </pc:spChg>
        <pc:spChg chg="add mod">
          <ac:chgData name="Pierre van Houtryve" userId="5902d3df1e9966f6" providerId="LiveId" clId="{06B318CD-4C43-4316-98B3-B0EDDED4C125}" dt="2019-05-24T10:34:42.113" v="14355" actId="1076"/>
          <ac:spMkLst>
            <pc:docMk/>
            <pc:sldMk cId="201222626" sldId="1436"/>
            <ac:spMk id="11" creationId="{40E699BF-5EED-408D-AC52-80558B405BF5}"/>
          </ac:spMkLst>
        </pc:spChg>
        <pc:picChg chg="add mod">
          <ac:chgData name="Pierre van Houtryve" userId="5902d3df1e9966f6" providerId="LiveId" clId="{06B318CD-4C43-4316-98B3-B0EDDED4C125}" dt="2019-05-08T16:24:04.611" v="224" actId="14100"/>
          <ac:picMkLst>
            <pc:docMk/>
            <pc:sldMk cId="201222626" sldId="1436"/>
            <ac:picMk id="8" creationId="{65F8D712-3E64-40F4-8B28-20ED6ECC70B4}"/>
          </ac:picMkLst>
        </pc:picChg>
        <pc:picChg chg="add del">
          <ac:chgData name="Pierre van Houtryve" userId="5902d3df1e9966f6" providerId="LiveId" clId="{06B318CD-4C43-4316-98B3-B0EDDED4C125}" dt="2019-05-08T16:23:17.510" v="216"/>
          <ac:picMkLst>
            <pc:docMk/>
            <pc:sldMk cId="201222626" sldId="1436"/>
            <ac:picMk id="3074" creationId="{18F3B3E9-E6CC-409F-96D6-2BEB03B42ACA}"/>
          </ac:picMkLst>
        </pc:picChg>
        <pc:picChg chg="add del">
          <ac:chgData name="Pierre van Houtryve" userId="5902d3df1e9966f6" providerId="LiveId" clId="{06B318CD-4C43-4316-98B3-B0EDDED4C125}" dt="2019-05-08T16:24:13.499" v="226"/>
          <ac:picMkLst>
            <pc:docMk/>
            <pc:sldMk cId="201222626" sldId="1436"/>
            <ac:picMk id="3076" creationId="{F3172D1A-A42E-4204-93DB-C5A0BCD09EDF}"/>
          </ac:picMkLst>
        </pc:picChg>
      </pc:sldChg>
      <pc:sldChg chg="addSp delSp modSp add ord">
        <pc:chgData name="Pierre van Houtryve" userId="5902d3df1e9966f6" providerId="LiveId" clId="{06B318CD-4C43-4316-98B3-B0EDDED4C125}" dt="2019-05-24T10:40:06.235" v="14460" actId="20577"/>
        <pc:sldMkLst>
          <pc:docMk/>
          <pc:sldMk cId="2832464743" sldId="1438"/>
        </pc:sldMkLst>
        <pc:spChg chg="add del mod">
          <ac:chgData name="Pierre van Houtryve" userId="5902d3df1e9966f6" providerId="LiveId" clId="{06B318CD-4C43-4316-98B3-B0EDDED4C125}" dt="2019-05-08T17:40:05.796" v="1098"/>
          <ac:spMkLst>
            <pc:docMk/>
            <pc:sldMk cId="2832464743" sldId="1438"/>
            <ac:spMk id="2" creationId="{7F30CBB2-4C13-4CCA-AF0E-201C3E85E59D}"/>
          </ac:spMkLst>
        </pc:spChg>
        <pc:spChg chg="add del mod">
          <ac:chgData name="Pierre van Houtryve" userId="5902d3df1e9966f6" providerId="LiveId" clId="{06B318CD-4C43-4316-98B3-B0EDDED4C125}" dt="2019-05-10T16:14:05.259" v="3457" actId="478"/>
          <ac:spMkLst>
            <pc:docMk/>
            <pc:sldMk cId="2832464743" sldId="1438"/>
            <ac:spMk id="3" creationId="{5C6AF24E-E400-48EC-B86B-C6069508C871}"/>
          </ac:spMkLst>
        </pc:spChg>
        <pc:spChg chg="add mod">
          <ac:chgData name="Pierre van Houtryve" userId="5902d3df1e9966f6" providerId="LiveId" clId="{06B318CD-4C43-4316-98B3-B0EDDED4C125}" dt="2019-05-13T12:20:26.981" v="13564" actId="255"/>
          <ac:spMkLst>
            <pc:docMk/>
            <pc:sldMk cId="2832464743" sldId="1438"/>
            <ac:spMk id="7" creationId="{C9BA28B5-C628-4005-9277-3AE8DA031D0E}"/>
          </ac:spMkLst>
        </pc:spChg>
        <pc:spChg chg="mod">
          <ac:chgData name="Pierre van Houtryve" userId="5902d3df1e9966f6" providerId="LiveId" clId="{06B318CD-4C43-4316-98B3-B0EDDED4C125}" dt="2019-05-11T15:36:06.941" v="10917" actId="1076"/>
          <ac:spMkLst>
            <pc:docMk/>
            <pc:sldMk cId="2832464743" sldId="1438"/>
            <ac:spMk id="9" creationId="{9A726C46-468C-43D2-B08F-C9CF3DA02859}"/>
          </ac:spMkLst>
        </pc:spChg>
        <pc:spChg chg="mod">
          <ac:chgData name="Pierre van Houtryve" userId="5902d3df1e9966f6" providerId="LiveId" clId="{06B318CD-4C43-4316-98B3-B0EDDED4C125}" dt="2019-05-24T10:40:06.235" v="14460" actId="20577"/>
          <ac:spMkLst>
            <pc:docMk/>
            <pc:sldMk cId="2832464743" sldId="1438"/>
            <ac:spMk id="10" creationId="{AC63039D-B774-459C-9982-E7B8D3E2E5C4}"/>
          </ac:spMkLst>
        </pc:spChg>
        <pc:spChg chg="del mod">
          <ac:chgData name="Pierre van Houtryve" userId="5902d3df1e9966f6" providerId="LiveId" clId="{06B318CD-4C43-4316-98B3-B0EDDED4C125}" dt="2019-05-08T17:37:49.668" v="1091" actId="478"/>
          <ac:spMkLst>
            <pc:docMk/>
            <pc:sldMk cId="2832464743" sldId="1438"/>
            <ac:spMk id="11" creationId="{40E699BF-5EED-408D-AC52-80558B405BF5}"/>
          </ac:spMkLst>
        </pc:spChg>
        <pc:graphicFrameChg chg="add del mod modGraphic">
          <ac:chgData name="Pierre van Houtryve" userId="5902d3df1e9966f6" providerId="LiveId" clId="{06B318CD-4C43-4316-98B3-B0EDDED4C125}" dt="2019-05-10T16:24:12.151" v="3942" actId="478"/>
          <ac:graphicFrameMkLst>
            <pc:docMk/>
            <pc:sldMk cId="2832464743" sldId="1438"/>
            <ac:graphicFrameMk id="4" creationId="{05BCD5C1-10D4-4C43-9AF9-EAF00C7E38D5}"/>
          </ac:graphicFrameMkLst>
        </pc:graphicFrameChg>
        <pc:graphicFrameChg chg="add mod modGraphic">
          <ac:chgData name="Pierre van Houtryve" userId="5902d3df1e9966f6" providerId="LiveId" clId="{06B318CD-4C43-4316-98B3-B0EDDED4C125}" dt="2019-05-13T12:20:26.190" v="13561" actId="14100"/>
          <ac:graphicFrameMkLst>
            <pc:docMk/>
            <pc:sldMk cId="2832464743" sldId="1438"/>
            <ac:graphicFrameMk id="11" creationId="{2FE56EBF-41ED-4495-A2C6-5537F3915A97}"/>
          </ac:graphicFrameMkLst>
        </pc:graphicFrameChg>
        <pc:graphicFrameChg chg="add del mod">
          <ac:chgData name="Pierre van Houtryve" userId="5902d3df1e9966f6" providerId="LiveId" clId="{06B318CD-4C43-4316-98B3-B0EDDED4C125}" dt="2019-05-13T12:20:25.599" v="13559"/>
          <ac:graphicFrameMkLst>
            <pc:docMk/>
            <pc:sldMk cId="2832464743" sldId="1438"/>
            <ac:graphicFrameMk id="12" creationId="{128B08E0-C699-44AC-B871-54279E35B483}"/>
          </ac:graphicFrameMkLst>
        </pc:graphicFrameChg>
        <pc:picChg chg="del">
          <ac:chgData name="Pierre van Houtryve" userId="5902d3df1e9966f6" providerId="LiveId" clId="{06B318CD-4C43-4316-98B3-B0EDDED4C125}" dt="2019-05-08T17:38:37.112" v="1092" actId="478"/>
          <ac:picMkLst>
            <pc:docMk/>
            <pc:sldMk cId="2832464743" sldId="1438"/>
            <ac:picMk id="8" creationId="{65F8D712-3E64-40F4-8B28-20ED6ECC70B4}"/>
          </ac:picMkLst>
        </pc:picChg>
        <pc:cxnChg chg="add mod">
          <ac:chgData name="Pierre van Houtryve" userId="5902d3df1e9966f6" providerId="LiveId" clId="{06B318CD-4C43-4316-98B3-B0EDDED4C125}" dt="2019-05-13T12:20:26.439" v="13562" actId="1076"/>
          <ac:cxnSpMkLst>
            <pc:docMk/>
            <pc:sldMk cId="2832464743" sldId="1438"/>
            <ac:cxnSpMk id="6" creationId="{03731881-B299-40DF-81B1-E2B46510EF15}"/>
          </ac:cxnSpMkLst>
        </pc:cxnChg>
        <pc:cxnChg chg="add del mod">
          <ac:chgData name="Pierre van Houtryve" userId="5902d3df1e9966f6" providerId="LiveId" clId="{06B318CD-4C43-4316-98B3-B0EDDED4C125}" dt="2019-05-13T12:20:25.599" v="13559"/>
          <ac:cxnSpMkLst>
            <pc:docMk/>
            <pc:sldMk cId="2832464743" sldId="1438"/>
            <ac:cxnSpMk id="8" creationId="{51C70EA6-BEF5-4E5B-A47C-D97BAFF3E046}"/>
          </ac:cxnSpMkLst>
        </pc:cxnChg>
      </pc:sldChg>
      <pc:sldChg chg="addSp delSp modSp add">
        <pc:chgData name="Pierre van Houtryve" userId="5902d3df1e9966f6" providerId="LiveId" clId="{06B318CD-4C43-4316-98B3-B0EDDED4C125}" dt="2019-05-13T12:15:04.737" v="13436" actId="20577"/>
        <pc:sldMkLst>
          <pc:docMk/>
          <pc:sldMk cId="2576391099" sldId="1439"/>
        </pc:sldMkLst>
        <pc:spChg chg="del mod">
          <ac:chgData name="Pierre van Houtryve" userId="5902d3df1e9966f6" providerId="LiveId" clId="{06B318CD-4C43-4316-98B3-B0EDDED4C125}" dt="2019-05-10T16:23:00.545" v="3915" actId="478"/>
          <ac:spMkLst>
            <pc:docMk/>
            <pc:sldMk cId="2576391099" sldId="1439"/>
            <ac:spMk id="3" creationId="{5C6AF24E-E400-48EC-B86B-C6069508C871}"/>
          </ac:spMkLst>
        </pc:spChg>
        <pc:spChg chg="mod">
          <ac:chgData name="Pierre van Houtryve" userId="5902d3df1e9966f6" providerId="LiveId" clId="{06B318CD-4C43-4316-98B3-B0EDDED4C125}" dt="2019-05-11T15:35:57.502" v="10915" actId="1076"/>
          <ac:spMkLst>
            <pc:docMk/>
            <pc:sldMk cId="2576391099" sldId="1439"/>
            <ac:spMk id="9" creationId="{9A726C46-468C-43D2-B08F-C9CF3DA02859}"/>
          </ac:spMkLst>
        </pc:spChg>
        <pc:spChg chg="mod">
          <ac:chgData name="Pierre van Houtryve" userId="5902d3df1e9966f6" providerId="LiveId" clId="{06B318CD-4C43-4316-98B3-B0EDDED4C125}" dt="2019-05-13T12:15:04.737" v="13436" actId="20577"/>
          <ac:spMkLst>
            <pc:docMk/>
            <pc:sldMk cId="2576391099" sldId="1439"/>
            <ac:spMk id="10" creationId="{AC63039D-B774-459C-9982-E7B8D3E2E5C4}"/>
          </ac:spMkLst>
        </pc:spChg>
        <pc:graphicFrameChg chg="add del mod">
          <ac:chgData name="Pierre van Houtryve" userId="5902d3df1e9966f6" providerId="LiveId" clId="{06B318CD-4C43-4316-98B3-B0EDDED4C125}" dt="2019-05-08T17:56:14.444" v="2438" actId="478"/>
          <ac:graphicFrameMkLst>
            <pc:docMk/>
            <pc:sldMk cId="2576391099" sldId="1439"/>
            <ac:graphicFrameMk id="2" creationId="{E8142BC5-1E84-444E-BBAE-CAB36E3EDF34}"/>
          </ac:graphicFrameMkLst>
        </pc:graphicFrameChg>
        <pc:graphicFrameChg chg="del">
          <ac:chgData name="Pierre van Houtryve" userId="5902d3df1e9966f6" providerId="LiveId" clId="{06B318CD-4C43-4316-98B3-B0EDDED4C125}" dt="2019-05-08T17:49:11.555" v="2019" actId="478"/>
          <ac:graphicFrameMkLst>
            <pc:docMk/>
            <pc:sldMk cId="2576391099" sldId="1439"/>
            <ac:graphicFrameMk id="4" creationId="{05BCD5C1-10D4-4C43-9AF9-EAF00C7E38D5}"/>
          </ac:graphicFrameMkLst>
        </pc:graphicFrameChg>
        <pc:graphicFrameChg chg="add del mod">
          <ac:chgData name="Pierre van Houtryve" userId="5902d3df1e9966f6" providerId="LiveId" clId="{06B318CD-4C43-4316-98B3-B0EDDED4C125}" dt="2019-05-08T17:57:12.350" v="2463" actId="1032"/>
          <ac:graphicFrameMkLst>
            <pc:docMk/>
            <pc:sldMk cId="2576391099" sldId="1439"/>
            <ac:graphicFrameMk id="5" creationId="{DBE852B4-27B9-448E-89FB-5C2D8C4F5487}"/>
          </ac:graphicFrameMkLst>
        </pc:graphicFrameChg>
        <pc:graphicFrameChg chg="add del mod">
          <ac:chgData name="Pierre van Houtryve" userId="5902d3df1e9966f6" providerId="LiveId" clId="{06B318CD-4C43-4316-98B3-B0EDDED4C125}" dt="2019-05-08T17:58:19.930" v="2467" actId="478"/>
          <ac:graphicFrameMkLst>
            <pc:docMk/>
            <pc:sldMk cId="2576391099" sldId="1439"/>
            <ac:graphicFrameMk id="7" creationId="{2E4238A8-D280-4849-95A4-9B8FD9F85585}"/>
          </ac:graphicFrameMkLst>
        </pc:graphicFrameChg>
        <pc:graphicFrameChg chg="add mod modGraphic">
          <ac:chgData name="Pierre van Houtryve" userId="5902d3df1e9966f6" providerId="LiveId" clId="{06B318CD-4C43-4316-98B3-B0EDDED4C125}" dt="2019-05-11T14:33:23.572" v="4201" actId="1076"/>
          <ac:graphicFrameMkLst>
            <pc:docMk/>
            <pc:sldMk cId="2576391099" sldId="1439"/>
            <ac:graphicFrameMk id="7" creationId="{8D6B2428-8767-4E08-A23A-E958CA65FD2D}"/>
          </ac:graphicFrameMkLst>
        </pc:graphicFrameChg>
        <pc:graphicFrameChg chg="add del mod">
          <ac:chgData name="Pierre van Houtryve" userId="5902d3df1e9966f6" providerId="LiveId" clId="{06B318CD-4C43-4316-98B3-B0EDDED4C125}" dt="2019-05-08T17:59:07.708" v="2477" actId="478"/>
          <ac:graphicFrameMkLst>
            <pc:docMk/>
            <pc:sldMk cId="2576391099" sldId="1439"/>
            <ac:graphicFrameMk id="8" creationId="{A6CD5FBB-485B-4DB0-88AD-AEE8281F57A0}"/>
          </ac:graphicFrameMkLst>
        </pc:graphicFrameChg>
        <pc:graphicFrameChg chg="add del mod">
          <ac:chgData name="Pierre van Houtryve" userId="5902d3df1e9966f6" providerId="LiveId" clId="{06B318CD-4C43-4316-98B3-B0EDDED4C125}" dt="2019-05-08T18:01:15.481" v="2508" actId="478"/>
          <ac:graphicFrameMkLst>
            <pc:docMk/>
            <pc:sldMk cId="2576391099" sldId="1439"/>
            <ac:graphicFrameMk id="11" creationId="{4A9EB947-FC81-4A86-B3D9-F4C735FF891D}"/>
          </ac:graphicFrameMkLst>
        </pc:graphicFrameChg>
        <pc:graphicFrameChg chg="add del mod">
          <ac:chgData name="Pierre van Houtryve" userId="5902d3df1e9966f6" providerId="LiveId" clId="{06B318CD-4C43-4316-98B3-B0EDDED4C125}" dt="2019-05-08T18:01:38.935" v="2510" actId="478"/>
          <ac:graphicFrameMkLst>
            <pc:docMk/>
            <pc:sldMk cId="2576391099" sldId="1439"/>
            <ac:graphicFrameMk id="12" creationId="{E3A95B8F-DF90-4138-816A-D200DB83A09E}"/>
          </ac:graphicFrameMkLst>
        </pc:graphicFrameChg>
        <pc:graphicFrameChg chg="add del mod">
          <ac:chgData name="Pierre van Houtryve" userId="5902d3df1e9966f6" providerId="LiveId" clId="{06B318CD-4C43-4316-98B3-B0EDDED4C125}" dt="2019-05-08T18:02:05.326" v="2514" actId="478"/>
          <ac:graphicFrameMkLst>
            <pc:docMk/>
            <pc:sldMk cId="2576391099" sldId="1439"/>
            <ac:graphicFrameMk id="13" creationId="{1B92BE78-3825-4697-9E41-4B05D5A54E3C}"/>
          </ac:graphicFrameMkLst>
        </pc:graphicFrameChg>
        <pc:graphicFrameChg chg="add mod">
          <ac:chgData name="Pierre van Houtryve" userId="5902d3df1e9966f6" providerId="LiveId" clId="{06B318CD-4C43-4316-98B3-B0EDDED4C125}" dt="2019-05-11T14:33:17.255" v="4199" actId="1076"/>
          <ac:graphicFrameMkLst>
            <pc:docMk/>
            <pc:sldMk cId="2576391099" sldId="1439"/>
            <ac:graphicFrameMk id="14" creationId="{BE58B5AC-D448-4993-B47B-462AC0C23FAF}"/>
          </ac:graphicFrameMkLst>
        </pc:graphicFrameChg>
        <pc:cxnChg chg="mod">
          <ac:chgData name="Pierre van Houtryve" userId="5902d3df1e9966f6" providerId="LiveId" clId="{06B318CD-4C43-4316-98B3-B0EDDED4C125}" dt="2019-05-11T14:33:20.370" v="4200" actId="1076"/>
          <ac:cxnSpMkLst>
            <pc:docMk/>
            <pc:sldMk cId="2576391099" sldId="1439"/>
            <ac:cxnSpMk id="6" creationId="{03731881-B299-40DF-81B1-E2B46510EF15}"/>
          </ac:cxnSpMkLst>
        </pc:cxnChg>
        <pc:cxnChg chg="add del">
          <ac:chgData name="Pierre van Houtryve" userId="5902d3df1e9966f6" providerId="LiveId" clId="{06B318CD-4C43-4316-98B3-B0EDDED4C125}" dt="2019-05-11T15:22:30.790" v="10187"/>
          <ac:cxnSpMkLst>
            <pc:docMk/>
            <pc:sldMk cId="2576391099" sldId="1439"/>
            <ac:cxnSpMk id="8" creationId="{9BC87FD4-8CAD-4F75-AB59-7B33E25C2EC0}"/>
          </ac:cxnSpMkLst>
        </pc:cxnChg>
      </pc:sldChg>
      <pc:sldChg chg="addSp delSp modSp add">
        <pc:chgData name="Pierre van Houtryve" userId="5902d3df1e9966f6" providerId="LiveId" clId="{06B318CD-4C43-4316-98B3-B0EDDED4C125}" dt="2019-05-13T12:15:54.263" v="13538" actId="20577"/>
        <pc:sldMkLst>
          <pc:docMk/>
          <pc:sldMk cId="594999769" sldId="1440"/>
        </pc:sldMkLst>
        <pc:spChg chg="mod">
          <ac:chgData name="Pierre van Houtryve" userId="5902d3df1e9966f6" providerId="LiveId" clId="{06B318CD-4C43-4316-98B3-B0EDDED4C125}" dt="2019-05-11T15:35:32.330" v="10910" actId="1076"/>
          <ac:spMkLst>
            <pc:docMk/>
            <pc:sldMk cId="594999769" sldId="1440"/>
            <ac:spMk id="9" creationId="{9A726C46-468C-43D2-B08F-C9CF3DA02859}"/>
          </ac:spMkLst>
        </pc:spChg>
        <pc:spChg chg="mod">
          <ac:chgData name="Pierre van Houtryve" userId="5902d3df1e9966f6" providerId="LiveId" clId="{06B318CD-4C43-4316-98B3-B0EDDED4C125}" dt="2019-05-13T12:15:54.263" v="13538" actId="20577"/>
          <ac:spMkLst>
            <pc:docMk/>
            <pc:sldMk cId="594999769" sldId="1440"/>
            <ac:spMk id="10" creationId="{AC63039D-B774-459C-9982-E7B8D3E2E5C4}"/>
          </ac:spMkLst>
        </pc:spChg>
        <pc:graphicFrameChg chg="del">
          <ac:chgData name="Pierre van Houtryve" userId="5902d3df1e9966f6" providerId="LiveId" clId="{06B318CD-4C43-4316-98B3-B0EDDED4C125}" dt="2019-05-11T14:33:30.223" v="4204" actId="478"/>
          <ac:graphicFrameMkLst>
            <pc:docMk/>
            <pc:sldMk cId="594999769" sldId="1440"/>
            <ac:graphicFrameMk id="7" creationId="{8D6B2428-8767-4E08-A23A-E958CA65FD2D}"/>
          </ac:graphicFrameMkLst>
        </pc:graphicFrameChg>
        <pc:graphicFrameChg chg="add del mod">
          <ac:chgData name="Pierre van Houtryve" userId="5902d3df1e9966f6" providerId="LiveId" clId="{06B318CD-4C43-4316-98B3-B0EDDED4C125}" dt="2019-05-11T14:54:54.736" v="9271" actId="478"/>
          <ac:graphicFrameMkLst>
            <pc:docMk/>
            <pc:sldMk cId="594999769" sldId="1440"/>
            <ac:graphicFrameMk id="8" creationId="{2CDDF862-6193-45D7-A36C-3E24CF5F34B7}"/>
          </ac:graphicFrameMkLst>
        </pc:graphicFrameChg>
        <pc:graphicFrameChg chg="mod">
          <ac:chgData name="Pierre van Houtryve" userId="5902d3df1e9966f6" providerId="LiveId" clId="{06B318CD-4C43-4316-98B3-B0EDDED4C125}" dt="2019-05-11T15:37:15.306" v="10920" actId="1076"/>
          <ac:graphicFrameMkLst>
            <pc:docMk/>
            <pc:sldMk cId="594999769" sldId="1440"/>
            <ac:graphicFrameMk id="14" creationId="{BE58B5AC-D448-4993-B47B-462AC0C23FAF}"/>
          </ac:graphicFrameMkLst>
        </pc:graphicFrameChg>
        <pc:cxnChg chg="add del">
          <ac:chgData name="Pierre van Houtryve" userId="5902d3df1e9966f6" providerId="LiveId" clId="{06B318CD-4C43-4316-98B3-B0EDDED4C125}" dt="2019-05-11T14:54:55.073" v="9272" actId="478"/>
          <ac:cxnSpMkLst>
            <pc:docMk/>
            <pc:sldMk cId="594999769" sldId="1440"/>
            <ac:cxnSpMk id="6" creationId="{03731881-B299-40DF-81B1-E2B46510EF15}"/>
          </ac:cxnSpMkLst>
        </pc:cxnChg>
      </pc:sldChg>
      <pc:sldChg chg="addSp delSp modSp add">
        <pc:chgData name="Pierre van Houtryve" userId="5902d3df1e9966f6" providerId="LiveId" clId="{06B318CD-4C43-4316-98B3-B0EDDED4C125}" dt="2019-06-14T11:54:29.540" v="14616" actId="20577"/>
        <pc:sldMkLst>
          <pc:docMk/>
          <pc:sldMk cId="2942660651" sldId="1441"/>
        </pc:sldMkLst>
        <pc:spChg chg="add del mod">
          <ac:chgData name="Pierre van Houtryve" userId="5902d3df1e9966f6" providerId="LiveId" clId="{06B318CD-4C43-4316-98B3-B0EDDED4C125}" dt="2019-05-11T15:00:20.173" v="9962" actId="478"/>
          <ac:spMkLst>
            <pc:docMk/>
            <pc:sldMk cId="2942660651" sldId="1441"/>
            <ac:spMk id="2" creationId="{95916DF4-B41A-4B7C-A953-F7DA2805A411}"/>
          </ac:spMkLst>
        </pc:spChg>
        <pc:spChg chg="add del mod">
          <ac:chgData name="Pierre van Houtryve" userId="5902d3df1e9966f6" providerId="LiveId" clId="{06B318CD-4C43-4316-98B3-B0EDDED4C125}" dt="2019-05-11T15:05:26.068" v="10050" actId="478"/>
          <ac:spMkLst>
            <pc:docMk/>
            <pc:sldMk cId="2942660651" sldId="1441"/>
            <ac:spMk id="3" creationId="{E470CF5D-1186-481B-B4D9-210CE6A4DA06}"/>
          </ac:spMkLst>
        </pc:spChg>
        <pc:spChg chg="add del mod">
          <ac:chgData name="Pierre van Houtryve" userId="5902d3df1e9966f6" providerId="LiveId" clId="{06B318CD-4C43-4316-98B3-B0EDDED4C125}" dt="2019-05-11T15:05:24.696" v="10049" actId="478"/>
          <ac:spMkLst>
            <pc:docMk/>
            <pc:sldMk cId="2942660651" sldId="1441"/>
            <ac:spMk id="4" creationId="{0EC87244-C4D3-4BD7-A21A-6FC20337B2BF}"/>
          </ac:spMkLst>
        </pc:spChg>
        <pc:spChg chg="mod">
          <ac:chgData name="Pierre van Houtryve" userId="5902d3df1e9966f6" providerId="LiveId" clId="{06B318CD-4C43-4316-98B3-B0EDDED4C125}" dt="2019-05-11T15:35:36.856" v="10911" actId="1076"/>
          <ac:spMkLst>
            <pc:docMk/>
            <pc:sldMk cId="2942660651" sldId="1441"/>
            <ac:spMk id="9" creationId="{9A726C46-468C-43D2-B08F-C9CF3DA02859}"/>
          </ac:spMkLst>
        </pc:spChg>
        <pc:spChg chg="mod">
          <ac:chgData name="Pierre van Houtryve" userId="5902d3df1e9966f6" providerId="LiveId" clId="{06B318CD-4C43-4316-98B3-B0EDDED4C125}" dt="2019-05-24T10:40:26.902" v="14469" actId="20577"/>
          <ac:spMkLst>
            <pc:docMk/>
            <pc:sldMk cId="2942660651" sldId="1441"/>
            <ac:spMk id="10" creationId="{AC63039D-B774-459C-9982-E7B8D3E2E5C4}"/>
          </ac:spMkLst>
        </pc:spChg>
        <pc:spChg chg="add del mod">
          <ac:chgData name="Pierre van Houtryve" userId="5902d3df1e9966f6" providerId="LiveId" clId="{06B318CD-4C43-4316-98B3-B0EDDED4C125}" dt="2019-05-11T15:22:25.387" v="10182" actId="478"/>
          <ac:spMkLst>
            <pc:docMk/>
            <pc:sldMk cId="2942660651" sldId="1441"/>
            <ac:spMk id="28" creationId="{496704A9-D41B-43AC-9BA7-E36B9058F8B5}"/>
          </ac:spMkLst>
        </pc:spChg>
        <pc:spChg chg="add del mod">
          <ac:chgData name="Pierre van Houtryve" userId="5902d3df1e9966f6" providerId="LiveId" clId="{06B318CD-4C43-4316-98B3-B0EDDED4C125}" dt="2019-05-11T15:20:20.827" v="10122" actId="478"/>
          <ac:spMkLst>
            <pc:docMk/>
            <pc:sldMk cId="2942660651" sldId="1441"/>
            <ac:spMk id="32" creationId="{EAE04DB6-EDFC-497A-8B04-C65E68A7D4F5}"/>
          </ac:spMkLst>
        </pc:spChg>
        <pc:spChg chg="add del mod">
          <ac:chgData name="Pierre van Houtryve" userId="5902d3df1e9966f6" providerId="LiveId" clId="{06B318CD-4C43-4316-98B3-B0EDDED4C125}" dt="2019-05-11T15:22:23.656" v="10181" actId="478"/>
          <ac:spMkLst>
            <pc:docMk/>
            <pc:sldMk cId="2942660651" sldId="1441"/>
            <ac:spMk id="33" creationId="{FEC6C16E-C69D-4283-A952-1CA98D4B644F}"/>
          </ac:spMkLst>
        </pc:spChg>
        <pc:spChg chg="add del mod">
          <ac:chgData name="Pierre van Houtryve" userId="5902d3df1e9966f6" providerId="LiveId" clId="{06B318CD-4C43-4316-98B3-B0EDDED4C125}" dt="2019-05-11T15:22:23.079" v="10180" actId="478"/>
          <ac:spMkLst>
            <pc:docMk/>
            <pc:sldMk cId="2942660651" sldId="1441"/>
            <ac:spMk id="35" creationId="{F91AF9B8-E796-4E2A-9F95-11E948ABE533}"/>
          </ac:spMkLst>
        </pc:spChg>
        <pc:spChg chg="add mod">
          <ac:chgData name="Pierre van Houtryve" userId="5902d3df1e9966f6" providerId="LiveId" clId="{06B318CD-4C43-4316-98B3-B0EDDED4C125}" dt="2019-06-14T11:54:29.540" v="14616" actId="20577"/>
          <ac:spMkLst>
            <pc:docMk/>
            <pc:sldMk cId="2942660651" sldId="1441"/>
            <ac:spMk id="43" creationId="{C74E5B05-A07F-4509-9376-41D9303BDBBB}"/>
          </ac:spMkLst>
        </pc:spChg>
        <pc:spChg chg="add del mod">
          <ac:chgData name="Pierre van Houtryve" userId="5902d3df1e9966f6" providerId="LiveId" clId="{06B318CD-4C43-4316-98B3-B0EDDED4C125}" dt="2019-05-11T15:22:17.941" v="10178" actId="478"/>
          <ac:spMkLst>
            <pc:docMk/>
            <pc:sldMk cId="2942660651" sldId="1441"/>
            <ac:spMk id="46" creationId="{F47D3301-CB98-45CD-9EEF-4FF283D1FC50}"/>
          </ac:spMkLst>
        </pc:spChg>
        <pc:graphicFrameChg chg="add mod">
          <ac:chgData name="Pierre van Houtryve" userId="5902d3df1e9966f6" providerId="LiveId" clId="{06B318CD-4C43-4316-98B3-B0EDDED4C125}" dt="2019-05-11T15:37:08.370" v="10919" actId="1076"/>
          <ac:graphicFrameMkLst>
            <pc:docMk/>
            <pc:sldMk cId="2942660651" sldId="1441"/>
            <ac:graphicFrameMk id="6" creationId="{8326706E-FC59-40E9-A380-6592E20C5B68}"/>
          </ac:graphicFrameMkLst>
        </pc:graphicFrameChg>
        <pc:graphicFrameChg chg="add del">
          <ac:chgData name="Pierre van Houtryve" userId="5902d3df1e9966f6" providerId="LiveId" clId="{06B318CD-4C43-4316-98B3-B0EDDED4C125}" dt="2019-05-11T14:58:24.001" v="9941" actId="478"/>
          <ac:graphicFrameMkLst>
            <pc:docMk/>
            <pc:sldMk cId="2942660651" sldId="1441"/>
            <ac:graphicFrameMk id="7" creationId="{04C97697-F0DF-45C6-AFCB-1EF2FBF35F0B}"/>
          </ac:graphicFrameMkLst>
        </pc:graphicFrameChg>
        <pc:graphicFrameChg chg="del mod">
          <ac:chgData name="Pierre van Houtryve" userId="5902d3df1e9966f6" providerId="LiveId" clId="{06B318CD-4C43-4316-98B3-B0EDDED4C125}" dt="2019-05-11T14:58:19.012" v="9940" actId="478"/>
          <ac:graphicFrameMkLst>
            <pc:docMk/>
            <pc:sldMk cId="2942660651" sldId="1441"/>
            <ac:graphicFrameMk id="14" creationId="{BE58B5AC-D448-4993-B47B-462AC0C23FAF}"/>
          </ac:graphicFrameMkLst>
        </pc:graphicFrameChg>
        <pc:picChg chg="add del mod">
          <ac:chgData name="Pierre van Houtryve" userId="5902d3df1e9966f6" providerId="LiveId" clId="{06B318CD-4C43-4316-98B3-B0EDDED4C125}" dt="2019-05-11T15:03:01.310" v="9966" actId="478"/>
          <ac:picMkLst>
            <pc:docMk/>
            <pc:sldMk cId="2942660651" sldId="1441"/>
            <ac:picMk id="1026" creationId="{7A809E96-9A76-4916-ABF5-2557A63DBC5F}"/>
          </ac:picMkLst>
        </pc:picChg>
        <pc:picChg chg="add del mod">
          <ac:chgData name="Pierre van Houtryve" userId="5902d3df1e9966f6" providerId="LiveId" clId="{06B318CD-4C43-4316-98B3-B0EDDED4C125}" dt="2019-05-11T15:05:28.740" v="10053" actId="478"/>
          <ac:picMkLst>
            <pc:docMk/>
            <pc:sldMk cId="2942660651" sldId="1441"/>
            <ac:picMk id="1028" creationId="{BAD4B791-D75C-4A84-828C-75083A8FCBFA}"/>
          </ac:picMkLst>
        </pc:picChg>
        <pc:cxnChg chg="add del">
          <ac:chgData name="Pierre van Houtryve" userId="5902d3df1e9966f6" providerId="LiveId" clId="{06B318CD-4C43-4316-98B3-B0EDDED4C125}" dt="2019-05-11T15:05:44.248" v="10054" actId="478"/>
          <ac:cxnSpMkLst>
            <pc:docMk/>
            <pc:sldMk cId="2942660651" sldId="1441"/>
            <ac:cxnSpMk id="5" creationId="{40954FDD-66F2-4A26-A11A-F5B5038450B9}"/>
          </ac:cxnSpMkLst>
        </pc:cxnChg>
        <pc:cxnChg chg="add del mod">
          <ac:chgData name="Pierre van Houtryve" userId="5902d3df1e9966f6" providerId="LiveId" clId="{06B318CD-4C43-4316-98B3-B0EDDED4C125}" dt="2019-05-11T15:22:26.303" v="10184" actId="478"/>
          <ac:cxnSpMkLst>
            <pc:docMk/>
            <pc:sldMk cId="2942660651" sldId="1441"/>
            <ac:cxnSpMk id="11" creationId="{DBA13894-BD5F-4D28-B8C2-26FA3FCD94B3}"/>
          </ac:cxnSpMkLst>
        </pc:cxnChg>
        <pc:cxnChg chg="add del mod">
          <ac:chgData name="Pierre van Houtryve" userId="5902d3df1e9966f6" providerId="LiveId" clId="{06B318CD-4C43-4316-98B3-B0EDDED4C125}" dt="2019-05-11T15:07:54.283" v="10071" actId="478"/>
          <ac:cxnSpMkLst>
            <pc:docMk/>
            <pc:sldMk cId="2942660651" sldId="1441"/>
            <ac:cxnSpMk id="13" creationId="{C23DB0DE-C096-439A-8A78-A6ECD93E124E}"/>
          </ac:cxnSpMkLst>
        </pc:cxnChg>
        <pc:cxnChg chg="add del mod">
          <ac:chgData name="Pierre van Houtryve" userId="5902d3df1e9966f6" providerId="LiveId" clId="{06B318CD-4C43-4316-98B3-B0EDDED4C125}" dt="2019-05-11T15:07:16.735" v="10063" actId="478"/>
          <ac:cxnSpMkLst>
            <pc:docMk/>
            <pc:sldMk cId="2942660651" sldId="1441"/>
            <ac:cxnSpMk id="17" creationId="{3D409ECE-047D-4192-9B6B-149D212CF1C9}"/>
          </ac:cxnSpMkLst>
        </pc:cxnChg>
        <pc:cxnChg chg="add del mod">
          <ac:chgData name="Pierre van Houtryve" userId="5902d3df1e9966f6" providerId="LiveId" clId="{06B318CD-4C43-4316-98B3-B0EDDED4C125}" dt="2019-05-11T15:22:25.821" v="10183" actId="478"/>
          <ac:cxnSpMkLst>
            <pc:docMk/>
            <pc:sldMk cId="2942660651" sldId="1441"/>
            <ac:cxnSpMk id="20" creationId="{DCA9FBBB-86AE-4649-9220-58433AA3F09D}"/>
          </ac:cxnSpMkLst>
        </pc:cxnChg>
        <pc:cxnChg chg="add del mod">
          <ac:chgData name="Pierre van Houtryve" userId="5902d3df1e9966f6" providerId="LiveId" clId="{06B318CD-4C43-4316-98B3-B0EDDED4C125}" dt="2019-05-11T15:20:42.560" v="10144" actId="478"/>
          <ac:cxnSpMkLst>
            <pc:docMk/>
            <pc:sldMk cId="2942660651" sldId="1441"/>
            <ac:cxnSpMk id="27" creationId="{23F998D7-6428-47D9-8B67-2185E81619E7}"/>
          </ac:cxnSpMkLst>
        </pc:cxnChg>
        <pc:cxnChg chg="add del mod">
          <ac:chgData name="Pierre van Houtryve" userId="5902d3df1e9966f6" providerId="LiveId" clId="{06B318CD-4C43-4316-98B3-B0EDDED4C125}" dt="2019-05-11T15:22:27.090" v="10185" actId="478"/>
          <ac:cxnSpMkLst>
            <pc:docMk/>
            <pc:sldMk cId="2942660651" sldId="1441"/>
            <ac:cxnSpMk id="34" creationId="{CF0C7CCB-355D-402A-B4C4-B5610A6589BB}"/>
          </ac:cxnSpMkLst>
        </pc:cxnChg>
        <pc:cxnChg chg="add del mod">
          <ac:chgData name="Pierre van Houtryve" userId="5902d3df1e9966f6" providerId="LiveId" clId="{06B318CD-4C43-4316-98B3-B0EDDED4C125}" dt="2019-05-11T15:22:18.671" v="10179" actId="478"/>
          <ac:cxnSpMkLst>
            <pc:docMk/>
            <pc:sldMk cId="2942660651" sldId="1441"/>
            <ac:cxnSpMk id="45" creationId="{6A7610F8-B3A6-4282-B9AB-B481CEB4B1B5}"/>
          </ac:cxnSpMkLst>
        </pc:cxnChg>
        <pc:cxnChg chg="add mod">
          <ac:chgData name="Pierre van Houtryve" userId="5902d3df1e9966f6" providerId="LiveId" clId="{06B318CD-4C43-4316-98B3-B0EDDED4C125}" dt="2019-05-11T15:37:08.370" v="10919" actId="1076"/>
          <ac:cxnSpMkLst>
            <pc:docMk/>
            <pc:sldMk cId="2942660651" sldId="1441"/>
            <ac:cxnSpMk id="47" creationId="{4A230469-9147-4FA5-9580-A35B8C3BCE22}"/>
          </ac:cxnSpMkLst>
        </pc:cxnChg>
      </pc:sldChg>
      <pc:sldChg chg="addSp delSp modSp add ord modAnim">
        <pc:chgData name="Pierre van Houtryve" userId="5902d3df1e9966f6" providerId="LiveId" clId="{06B318CD-4C43-4316-98B3-B0EDDED4C125}" dt="2019-06-14T11:54:36.238" v="14617" actId="20577"/>
        <pc:sldMkLst>
          <pc:docMk/>
          <pc:sldMk cId="1606403610" sldId="1442"/>
        </pc:sldMkLst>
        <pc:spChg chg="mod">
          <ac:chgData name="Pierre van Houtryve" userId="5902d3df1e9966f6" providerId="LiveId" clId="{06B318CD-4C43-4316-98B3-B0EDDED4C125}" dt="2019-05-11T15:40:46.724" v="10938" actId="20577"/>
          <ac:spMkLst>
            <pc:docMk/>
            <pc:sldMk cId="1606403610" sldId="1442"/>
            <ac:spMk id="9" creationId="{9A726C46-468C-43D2-B08F-C9CF3DA02859}"/>
          </ac:spMkLst>
        </pc:spChg>
        <pc:spChg chg="mod">
          <ac:chgData name="Pierre van Houtryve" userId="5902d3df1e9966f6" providerId="LiveId" clId="{06B318CD-4C43-4316-98B3-B0EDDED4C125}" dt="2019-06-14T11:54:36.238" v="14617" actId="20577"/>
          <ac:spMkLst>
            <pc:docMk/>
            <pc:sldMk cId="1606403610" sldId="1442"/>
            <ac:spMk id="10" creationId="{AC63039D-B774-459C-9982-E7B8D3E2E5C4}"/>
          </ac:spMkLst>
        </pc:spChg>
        <pc:spChg chg="add mod">
          <ac:chgData name="Pierre van Houtryve" userId="5902d3df1e9966f6" providerId="LiveId" clId="{06B318CD-4C43-4316-98B3-B0EDDED4C125}" dt="2019-05-11T15:51:29.309" v="11599" actId="1076"/>
          <ac:spMkLst>
            <pc:docMk/>
            <pc:sldMk cId="1606403610" sldId="1442"/>
            <ac:spMk id="18" creationId="{7CB52405-F36D-440A-8890-AD3D9AC31D2E}"/>
          </ac:spMkLst>
        </pc:spChg>
        <pc:spChg chg="add del">
          <ac:chgData name="Pierre van Houtryve" userId="5902d3df1e9966f6" providerId="LiveId" clId="{06B318CD-4C43-4316-98B3-B0EDDED4C125}" dt="2019-05-11T15:52:25.491" v="11643"/>
          <ac:spMkLst>
            <pc:docMk/>
            <pc:sldMk cId="1606403610" sldId="1442"/>
            <ac:spMk id="19" creationId="{5590B9B2-012B-4031-ADCD-19E0BDB5EF64}"/>
          </ac:spMkLst>
        </pc:spChg>
        <pc:graphicFrameChg chg="del mod">
          <ac:chgData name="Pierre van Houtryve" userId="5902d3df1e9966f6" providerId="LiveId" clId="{06B318CD-4C43-4316-98B3-B0EDDED4C125}" dt="2019-05-11T15:48:29.244" v="11185" actId="478"/>
          <ac:graphicFrameMkLst>
            <pc:docMk/>
            <pc:sldMk cId="1606403610" sldId="1442"/>
            <ac:graphicFrameMk id="14" creationId="{BE58B5AC-D448-4993-B47B-462AC0C23FAF}"/>
          </ac:graphicFrameMkLst>
        </pc:graphicFrameChg>
        <pc:graphicFrameChg chg="add">
          <ac:chgData name="Pierre van Houtryve" userId="5902d3df1e9966f6" providerId="LiveId" clId="{06B318CD-4C43-4316-98B3-B0EDDED4C125}" dt="2019-05-11T15:48:37.359" v="11188"/>
          <ac:graphicFrameMkLst>
            <pc:docMk/>
            <pc:sldMk cId="1606403610" sldId="1442"/>
            <ac:graphicFrameMk id="17" creationId="{5B741228-7EFE-4757-B95F-AD7268FA9F5F}"/>
          </ac:graphicFrameMkLst>
        </pc:graphicFrameChg>
        <pc:cxnChg chg="add del mod">
          <ac:chgData name="Pierre van Houtryve" userId="5902d3df1e9966f6" providerId="LiveId" clId="{06B318CD-4C43-4316-98B3-B0EDDED4C125}" dt="2019-05-11T15:41:44.108" v="11066" actId="478"/>
          <ac:cxnSpMkLst>
            <pc:docMk/>
            <pc:sldMk cId="1606403610" sldId="1442"/>
            <ac:cxnSpMk id="3" creationId="{0FBC47D5-66C4-48BC-A407-D8F360B8ED0F}"/>
          </ac:cxnSpMkLst>
        </pc:cxnChg>
        <pc:cxnChg chg="add del mod">
          <ac:chgData name="Pierre van Houtryve" userId="5902d3df1e9966f6" providerId="LiveId" clId="{06B318CD-4C43-4316-98B3-B0EDDED4C125}" dt="2019-05-11T15:41:51.699" v="11068" actId="11529"/>
          <ac:cxnSpMkLst>
            <pc:docMk/>
            <pc:sldMk cId="1606403610" sldId="1442"/>
            <ac:cxnSpMk id="5" creationId="{3010EEE1-7F19-4785-8694-97E6B42A64C7}"/>
          </ac:cxnSpMkLst>
        </pc:cxnChg>
        <pc:cxnChg chg="add del mod">
          <ac:chgData name="Pierre van Houtryve" userId="5902d3df1e9966f6" providerId="LiveId" clId="{06B318CD-4C43-4316-98B3-B0EDDED4C125}" dt="2019-05-11T15:42:05.610" v="11070" actId="11529"/>
          <ac:cxnSpMkLst>
            <pc:docMk/>
            <pc:sldMk cId="1606403610" sldId="1442"/>
            <ac:cxnSpMk id="7" creationId="{2E16E02F-AD57-42D0-8F5B-BF37B8EBC9E8}"/>
          </ac:cxnSpMkLst>
        </pc:cxnChg>
        <pc:cxnChg chg="add del mod">
          <ac:chgData name="Pierre van Houtryve" userId="5902d3df1e9966f6" providerId="LiveId" clId="{06B318CD-4C43-4316-98B3-B0EDDED4C125}" dt="2019-05-11T15:42:25.182" v="11074" actId="478"/>
          <ac:cxnSpMkLst>
            <pc:docMk/>
            <pc:sldMk cId="1606403610" sldId="1442"/>
            <ac:cxnSpMk id="11" creationId="{2A64D92B-75DA-498A-AC30-4BFFDA2924B4}"/>
          </ac:cxnSpMkLst>
        </pc:cxnChg>
        <pc:cxnChg chg="add del mod">
          <ac:chgData name="Pierre van Houtryve" userId="5902d3df1e9966f6" providerId="LiveId" clId="{06B318CD-4C43-4316-98B3-B0EDDED4C125}" dt="2019-05-11T15:42:24.057" v="11073" actId="478"/>
          <ac:cxnSpMkLst>
            <pc:docMk/>
            <pc:sldMk cId="1606403610" sldId="1442"/>
            <ac:cxnSpMk id="13" creationId="{9E5B8EB7-5C89-44BA-832B-D5874D8DC094}"/>
          </ac:cxnSpMkLst>
        </pc:cxnChg>
        <pc:cxnChg chg="add del mod">
          <ac:chgData name="Pierre van Houtryve" userId="5902d3df1e9966f6" providerId="LiveId" clId="{06B318CD-4C43-4316-98B3-B0EDDED4C125}" dt="2019-05-11T15:42:38.192" v="11076" actId="11529"/>
          <ac:cxnSpMkLst>
            <pc:docMk/>
            <pc:sldMk cId="1606403610" sldId="1442"/>
            <ac:cxnSpMk id="16" creationId="{7D704974-D8A3-4FF0-9A4A-6AEA848E867E}"/>
          </ac:cxnSpMkLst>
        </pc:cxnChg>
      </pc:sldChg>
      <pc:sldChg chg="addSp delSp modSp add modAnim">
        <pc:chgData name="Pierre van Houtryve" userId="5902d3df1e9966f6" providerId="LiveId" clId="{06B318CD-4C43-4316-98B3-B0EDDED4C125}" dt="2019-05-11T15:56:05.574" v="11735"/>
        <pc:sldMkLst>
          <pc:docMk/>
          <pc:sldMk cId="1585814999" sldId="1443"/>
        </pc:sldMkLst>
        <pc:spChg chg="add">
          <ac:chgData name="Pierre van Houtryve" userId="5902d3df1e9966f6" providerId="LiveId" clId="{06B318CD-4C43-4316-98B3-B0EDDED4C125}" dt="2019-05-11T15:48:32.887" v="11186"/>
          <ac:spMkLst>
            <pc:docMk/>
            <pc:sldMk cId="1585814999" sldId="1443"/>
            <ac:spMk id="6" creationId="{87648DDD-2D55-457E-B2FF-884D7FA03D94}"/>
          </ac:spMkLst>
        </pc:spChg>
        <pc:spChg chg="add">
          <ac:chgData name="Pierre van Houtryve" userId="5902d3df1e9966f6" providerId="LiveId" clId="{06B318CD-4C43-4316-98B3-B0EDDED4C125}" dt="2019-05-11T15:48:32.887" v="11186"/>
          <ac:spMkLst>
            <pc:docMk/>
            <pc:sldMk cId="1585814999" sldId="1443"/>
            <ac:spMk id="7" creationId="{75B8948B-D1E8-4D1B-9766-7AE98044F2AC}"/>
          </ac:spMkLst>
        </pc:spChg>
        <pc:spChg chg="add mod">
          <ac:chgData name="Pierre van Houtryve" userId="5902d3df1e9966f6" providerId="LiveId" clId="{06B318CD-4C43-4316-98B3-B0EDDED4C125}" dt="2019-05-11T15:53:10.280" v="11733" actId="1076"/>
          <ac:spMkLst>
            <pc:docMk/>
            <pc:sldMk cId="1585814999" sldId="1443"/>
            <ac:spMk id="8" creationId="{0BEEBFAC-9DA4-4D6C-80F3-A8806A91BF9D}"/>
          </ac:spMkLst>
        </pc:spChg>
        <pc:spChg chg="del mod">
          <ac:chgData name="Pierre van Houtryve" userId="5902d3df1e9966f6" providerId="LiveId" clId="{06B318CD-4C43-4316-98B3-B0EDDED4C125}" dt="2019-05-11T15:41:23.841" v="11063" actId="478"/>
          <ac:spMkLst>
            <pc:docMk/>
            <pc:sldMk cId="1585814999" sldId="1443"/>
            <ac:spMk id="9" creationId="{9A726C46-468C-43D2-B08F-C9CF3DA02859}"/>
          </ac:spMkLst>
        </pc:spChg>
        <pc:spChg chg="del">
          <ac:chgData name="Pierre van Houtryve" userId="5902d3df1e9966f6" providerId="LiveId" clId="{06B318CD-4C43-4316-98B3-B0EDDED4C125}" dt="2019-05-11T15:41:24.343" v="11064" actId="478"/>
          <ac:spMkLst>
            <pc:docMk/>
            <pc:sldMk cId="1585814999" sldId="1443"/>
            <ac:spMk id="10" creationId="{AC63039D-B774-459C-9982-E7B8D3E2E5C4}"/>
          </ac:spMkLst>
        </pc:spChg>
        <pc:spChg chg="add mod">
          <ac:chgData name="Pierre van Houtryve" userId="5902d3df1e9966f6" providerId="LiveId" clId="{06B318CD-4C43-4316-98B3-B0EDDED4C125}" dt="2019-05-11T15:53:13.358" v="11734" actId="1076"/>
          <ac:spMkLst>
            <pc:docMk/>
            <pc:sldMk cId="1585814999" sldId="1443"/>
            <ac:spMk id="11" creationId="{E79DFCCC-BFA5-4D1C-B581-6A4FF116048E}"/>
          </ac:spMkLst>
        </pc:spChg>
        <pc:grpChg chg="add mod">
          <ac:chgData name="Pierre van Houtryve" userId="5902d3df1e9966f6" providerId="LiveId" clId="{06B318CD-4C43-4316-98B3-B0EDDED4C125}" dt="2019-05-11T15:48:33.646" v="11187"/>
          <ac:grpSpMkLst>
            <pc:docMk/>
            <pc:sldMk cId="1585814999" sldId="1443"/>
            <ac:grpSpMk id="5" creationId="{17FBCECA-2198-41B2-91A2-1E1D14D1BD6C}"/>
          </ac:grpSpMkLst>
        </pc:grpChg>
        <pc:graphicFrameChg chg="del">
          <ac:chgData name="Pierre van Houtryve" userId="5902d3df1e9966f6" providerId="LiveId" clId="{06B318CD-4C43-4316-98B3-B0EDDED4C125}" dt="2019-05-11T15:41:21.089" v="11061" actId="478"/>
          <ac:graphicFrameMkLst>
            <pc:docMk/>
            <pc:sldMk cId="1585814999" sldId="1443"/>
            <ac:graphicFrameMk id="14" creationId="{BE58B5AC-D448-4993-B47B-462AC0C23FAF}"/>
          </ac:graphicFrameMkLst>
        </pc:graphicFrameChg>
      </pc:sldChg>
      <pc:sldChg chg="addSp delSp modSp add delAnim modAnim">
        <pc:chgData name="Pierre van Houtryve" userId="5902d3df1e9966f6" providerId="LiveId" clId="{06B318CD-4C43-4316-98B3-B0EDDED4C125}" dt="2019-06-14T11:55:03.154" v="14630" actId="20577"/>
        <pc:sldMkLst>
          <pc:docMk/>
          <pc:sldMk cId="3629166289" sldId="1444"/>
        </pc:sldMkLst>
        <pc:spChg chg="add del mod">
          <ac:chgData name="Pierre van Houtryve" userId="5902d3df1e9966f6" providerId="LiveId" clId="{06B318CD-4C43-4316-98B3-B0EDDED4C125}" dt="2019-05-12T10:24:55.241" v="11984" actId="478"/>
          <ac:spMkLst>
            <pc:docMk/>
            <pc:sldMk cId="3629166289" sldId="1444"/>
            <ac:spMk id="2" creationId="{A8815FBA-7550-4898-8C61-AB51E11A606B}"/>
          </ac:spMkLst>
        </pc:spChg>
        <pc:spChg chg="add mod">
          <ac:chgData name="Pierre van Houtryve" userId="5902d3df1e9966f6" providerId="LiveId" clId="{06B318CD-4C43-4316-98B3-B0EDDED4C125}" dt="2019-06-14T11:55:03.154" v="14630" actId="20577"/>
          <ac:spMkLst>
            <pc:docMk/>
            <pc:sldMk cId="3629166289" sldId="1444"/>
            <ac:spMk id="3" creationId="{8A7030AE-4B1A-4E1D-B8C0-F66E893D5F81}"/>
          </ac:spMkLst>
        </pc:spChg>
        <pc:spChg chg="add del mod">
          <ac:chgData name="Pierre van Houtryve" userId="5902d3df1e9966f6" providerId="LiveId" clId="{06B318CD-4C43-4316-98B3-B0EDDED4C125}" dt="2019-06-10T12:19:23.745" v="14486" actId="478"/>
          <ac:spMkLst>
            <pc:docMk/>
            <pc:sldMk cId="3629166289" sldId="1444"/>
            <ac:spMk id="4" creationId="{66A0748A-AD86-4EA7-9610-3ED38ED50F99}"/>
          </ac:spMkLst>
        </pc:spChg>
        <pc:spChg chg="mod">
          <ac:chgData name="Pierre van Houtryve" userId="5902d3df1e9966f6" providerId="LiveId" clId="{06B318CD-4C43-4316-98B3-B0EDDED4C125}" dt="2019-06-10T12:20:03.344" v="14495" actId="1076"/>
          <ac:spMkLst>
            <pc:docMk/>
            <pc:sldMk cId="3629166289" sldId="1444"/>
            <ac:spMk id="8" creationId="{0BEEBFAC-9DA4-4D6C-80F3-A8806A91BF9D}"/>
          </ac:spMkLst>
        </pc:spChg>
        <pc:spChg chg="del mod">
          <ac:chgData name="Pierre van Houtryve" userId="5902d3df1e9966f6" providerId="LiveId" clId="{06B318CD-4C43-4316-98B3-B0EDDED4C125}" dt="2019-05-12T10:22:45.693" v="11761"/>
          <ac:spMkLst>
            <pc:docMk/>
            <pc:sldMk cId="3629166289" sldId="1444"/>
            <ac:spMk id="11" creationId="{E79DFCCC-BFA5-4D1C-B581-6A4FF116048E}"/>
          </ac:spMkLst>
        </pc:spChg>
        <pc:picChg chg="add mod">
          <ac:chgData name="Pierre van Houtryve" userId="5902d3df1e9966f6" providerId="LiveId" clId="{06B318CD-4C43-4316-98B3-B0EDDED4C125}" dt="2019-06-10T12:20:09.247" v="14498" actId="1076"/>
          <ac:picMkLst>
            <pc:docMk/>
            <pc:sldMk cId="3629166289" sldId="1444"/>
            <ac:picMk id="5" creationId="{670D3528-6060-49D6-A221-76F1B0638A9B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05B154-E39C-439B-9946-E6B1C758E50F}" type="doc">
      <dgm:prSet loTypeId="urn:microsoft.com/office/officeart/2005/8/layout/hierarchy6" loCatId="hierarchy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BB9A605C-2A6D-48EE-99EF-0E9C0D6BF11E}">
      <dgm:prSet phldrT="[Texte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000" b="1" dirty="0"/>
            <a:t>CompoundStmt</a:t>
          </a:r>
        </a:p>
        <a:p>
          <a:r>
            <a:rPr lang="en-US" sz="800" b="0" dirty="0"/>
            <a:t>Size: 1</a:t>
          </a:r>
        </a:p>
      </dgm:t>
    </dgm:pt>
    <dgm:pt modelId="{B090CBCC-2982-4D3B-9BB4-A0421E76DA99}" type="parTrans" cxnId="{879C1602-B7D2-416C-A7B0-96476E1B4708}">
      <dgm:prSet/>
      <dgm:spPr/>
      <dgm:t>
        <a:bodyPr/>
        <a:lstStyle/>
        <a:p>
          <a:endParaRPr lang="en-US"/>
        </a:p>
      </dgm:t>
    </dgm:pt>
    <dgm:pt modelId="{3841675C-09D6-453B-88DA-C069A8EBDB19}" type="sibTrans" cxnId="{879C1602-B7D2-416C-A7B0-96476E1B4708}">
      <dgm:prSet/>
      <dgm:spPr/>
      <dgm:t>
        <a:bodyPr/>
        <a:lstStyle/>
        <a:p>
          <a:endParaRPr lang="en-US"/>
        </a:p>
      </dgm:t>
    </dgm:pt>
    <dgm:pt modelId="{542FEA10-F261-4735-9468-F319F9076EAE}">
      <dgm:prSet phldrT="[Texte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en-US" sz="1000" b="1" dirty="0"/>
            <a:t>VarDecl</a:t>
          </a:r>
        </a:p>
        <a:p>
          <a:r>
            <a:rPr lang="en-US" sz="800" b="0" dirty="0"/>
            <a:t>Type: “int”</a:t>
          </a:r>
        </a:p>
        <a:p>
          <a:r>
            <a:rPr lang="en-US" sz="800" b="0" dirty="0"/>
            <a:t>Identifier: “x”</a:t>
          </a:r>
        </a:p>
      </dgm:t>
    </dgm:pt>
    <dgm:pt modelId="{F8399A13-440C-48C2-BCF8-20C95D7DB0ED}" type="parTrans" cxnId="{952EEF97-51BA-4F11-8962-8A52B3618367}">
      <dgm:prSet/>
      <dgm:spPr/>
      <dgm:t>
        <a:bodyPr/>
        <a:lstStyle/>
        <a:p>
          <a:endParaRPr lang="en-US"/>
        </a:p>
      </dgm:t>
    </dgm:pt>
    <dgm:pt modelId="{A4A9E1F8-FBC1-400C-9682-F4DBF7D2EE54}" type="sibTrans" cxnId="{952EEF97-51BA-4F11-8962-8A52B3618367}">
      <dgm:prSet/>
      <dgm:spPr/>
      <dgm:t>
        <a:bodyPr/>
        <a:lstStyle/>
        <a:p>
          <a:endParaRPr lang="en-US"/>
        </a:p>
      </dgm:t>
    </dgm:pt>
    <dgm:pt modelId="{33C5BB52-B3C7-4E6A-AAA0-D89EC1363E3E}">
      <dgm:prSet phldrT="[Texte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en-US" sz="1000" b="1" dirty="0"/>
            <a:t>ParamDecl</a:t>
          </a:r>
        </a:p>
        <a:p>
          <a:r>
            <a:rPr lang="en-US" sz="800" b="0" dirty="0"/>
            <a:t>Identifier: “y”</a:t>
          </a:r>
        </a:p>
      </dgm:t>
    </dgm:pt>
    <dgm:pt modelId="{BEF15527-3421-4A75-99AC-1D18AB19327C}" type="parTrans" cxnId="{A290A7E0-3B96-4091-8BE8-CA793772DF10}">
      <dgm:prSet/>
      <dgm:spPr/>
      <dgm:t>
        <a:bodyPr/>
        <a:lstStyle/>
        <a:p>
          <a:endParaRPr lang="en-US"/>
        </a:p>
      </dgm:t>
    </dgm:pt>
    <dgm:pt modelId="{7C5F3D0C-C038-42F8-9533-288C9E4F125B}" type="sibTrans" cxnId="{A290A7E0-3B96-4091-8BE8-CA793772DF10}">
      <dgm:prSet/>
      <dgm:spPr/>
      <dgm:t>
        <a:bodyPr/>
        <a:lstStyle/>
        <a:p>
          <a:endParaRPr lang="en-US"/>
        </a:p>
      </dgm:t>
    </dgm:pt>
    <dgm:pt modelId="{AAA5E70A-45BF-445C-9D4C-2C555CCC5C32}">
      <dgm:prSet phldrT="[Texte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US" sz="1000" b="1" dirty="0"/>
            <a:t>IntegerLiteralExpr</a:t>
          </a:r>
          <a:br>
            <a:rPr lang="en-US" sz="1100" b="1" dirty="0"/>
          </a:br>
          <a:r>
            <a:rPr lang="en-US" sz="800" b="0" dirty="0"/>
            <a:t>Value : 3</a:t>
          </a:r>
          <a:endParaRPr lang="en-US" sz="800" b="1" dirty="0"/>
        </a:p>
      </dgm:t>
    </dgm:pt>
    <dgm:pt modelId="{A3B91A55-DC6D-41D0-99C8-8C9D81C067F0}" type="parTrans" cxnId="{75EB1646-5241-4A94-906D-FA1A807C4B89}">
      <dgm:prSet/>
      <dgm:spPr/>
      <dgm:t>
        <a:bodyPr/>
        <a:lstStyle/>
        <a:p>
          <a:endParaRPr lang="en-US"/>
        </a:p>
      </dgm:t>
    </dgm:pt>
    <dgm:pt modelId="{A39F6943-AA35-433D-A001-35FD31B88BED}" type="sibTrans" cxnId="{75EB1646-5241-4A94-906D-FA1A807C4B89}">
      <dgm:prSet/>
      <dgm:spPr/>
      <dgm:t>
        <a:bodyPr/>
        <a:lstStyle/>
        <a:p>
          <a:endParaRPr lang="en-US"/>
        </a:p>
      </dgm:t>
    </dgm:pt>
    <dgm:pt modelId="{0839C18D-17E6-4A73-A20D-6B483C8FC8BD}">
      <dgm:prSet phldrT="[Texte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en-US" sz="1000" b="1" dirty="0"/>
            <a:t>FuncDecl</a:t>
          </a:r>
        </a:p>
        <a:p>
          <a:r>
            <a:rPr lang="en-US" sz="800" b="0" dirty="0"/>
            <a:t>Identifier: “foo”</a:t>
          </a:r>
        </a:p>
      </dgm:t>
    </dgm:pt>
    <dgm:pt modelId="{D31DBD07-1FC3-463E-9FC3-A5465D2DF3B5}" type="sibTrans" cxnId="{E5B30F65-B16C-4BFD-AF03-83DF9A88A869}">
      <dgm:prSet/>
      <dgm:spPr/>
      <dgm:t>
        <a:bodyPr/>
        <a:lstStyle/>
        <a:p>
          <a:endParaRPr lang="en-US"/>
        </a:p>
      </dgm:t>
    </dgm:pt>
    <dgm:pt modelId="{F5736511-AF36-4426-BF59-ED3A0D054FFD}" type="parTrans" cxnId="{E5B30F65-B16C-4BFD-AF03-83DF9A88A869}">
      <dgm:prSet/>
      <dgm:spPr/>
      <dgm:t>
        <a:bodyPr/>
        <a:lstStyle/>
        <a:p>
          <a:endParaRPr lang="en-US"/>
        </a:p>
      </dgm:t>
    </dgm:pt>
    <dgm:pt modelId="{0D19F501-5EFD-4247-B85D-7C8C1091EAB9}" type="pres">
      <dgm:prSet presAssocID="{8005B154-E39C-439B-9946-E6B1C758E50F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8F954BF-9758-4161-8D39-147E416B42AF}" type="pres">
      <dgm:prSet presAssocID="{8005B154-E39C-439B-9946-E6B1C758E50F}" presName="hierFlow" presStyleCnt="0"/>
      <dgm:spPr/>
    </dgm:pt>
    <dgm:pt modelId="{4CF7AD7A-D7BB-401A-B3FE-4FD6F2D1C529}" type="pres">
      <dgm:prSet presAssocID="{8005B154-E39C-439B-9946-E6B1C758E50F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0FA5F1A4-FD3E-4480-B970-21EC44FE08CD}" type="pres">
      <dgm:prSet presAssocID="{0839C18D-17E6-4A73-A20D-6B483C8FC8BD}" presName="Name14" presStyleCnt="0"/>
      <dgm:spPr/>
    </dgm:pt>
    <dgm:pt modelId="{356D694F-E160-46C8-B8B9-F53EB6CCD0A3}" type="pres">
      <dgm:prSet presAssocID="{0839C18D-17E6-4A73-A20D-6B483C8FC8BD}" presName="level1Shape" presStyleLbl="node0" presStyleIdx="0" presStyleCnt="1" custScaleY="58735">
        <dgm:presLayoutVars>
          <dgm:chPref val="3"/>
        </dgm:presLayoutVars>
      </dgm:prSet>
      <dgm:spPr/>
    </dgm:pt>
    <dgm:pt modelId="{9938F1E2-C94E-4BBA-9852-35A555ADF148}" type="pres">
      <dgm:prSet presAssocID="{0839C18D-17E6-4A73-A20D-6B483C8FC8BD}" presName="hierChild2" presStyleCnt="0"/>
      <dgm:spPr/>
    </dgm:pt>
    <dgm:pt modelId="{C47A8933-ED35-4EE4-A8A7-8D1B99D8543D}" type="pres">
      <dgm:prSet presAssocID="{B090CBCC-2982-4D3B-9BB4-A0421E76DA99}" presName="Name19" presStyleLbl="parChTrans1D2" presStyleIdx="0" presStyleCnt="2"/>
      <dgm:spPr/>
    </dgm:pt>
    <dgm:pt modelId="{CC77160F-EE43-4160-B1B2-E8F1A70CAEA2}" type="pres">
      <dgm:prSet presAssocID="{BB9A605C-2A6D-48EE-99EF-0E9C0D6BF11E}" presName="Name21" presStyleCnt="0"/>
      <dgm:spPr/>
    </dgm:pt>
    <dgm:pt modelId="{5662BF97-10F1-4098-8DF2-71CA05D692A2}" type="pres">
      <dgm:prSet presAssocID="{BB9A605C-2A6D-48EE-99EF-0E9C0D6BF11E}" presName="level2Shape" presStyleLbl="node2" presStyleIdx="0" presStyleCnt="2" custScaleY="58920"/>
      <dgm:spPr/>
    </dgm:pt>
    <dgm:pt modelId="{3425F933-A527-44E6-A533-76536DEC87ED}" type="pres">
      <dgm:prSet presAssocID="{BB9A605C-2A6D-48EE-99EF-0E9C0D6BF11E}" presName="hierChild3" presStyleCnt="0"/>
      <dgm:spPr/>
    </dgm:pt>
    <dgm:pt modelId="{250F90F0-05BB-4FBC-9761-C5D353932140}" type="pres">
      <dgm:prSet presAssocID="{F8399A13-440C-48C2-BCF8-20C95D7DB0ED}" presName="Name19" presStyleLbl="parChTrans1D3" presStyleIdx="0" presStyleCnt="1"/>
      <dgm:spPr/>
    </dgm:pt>
    <dgm:pt modelId="{D7E02661-14B4-4CD6-A5BE-6C3EF0A7A1E3}" type="pres">
      <dgm:prSet presAssocID="{542FEA10-F261-4735-9468-F319F9076EAE}" presName="Name21" presStyleCnt="0"/>
      <dgm:spPr/>
    </dgm:pt>
    <dgm:pt modelId="{EE6C8A8A-92DE-4314-BADE-E28A2C2A37E5}" type="pres">
      <dgm:prSet presAssocID="{542FEA10-F261-4735-9468-F319F9076EAE}" presName="level2Shape" presStyleLbl="node3" presStyleIdx="0" presStyleCnt="1" custScaleX="113886" custScaleY="70270"/>
      <dgm:spPr/>
    </dgm:pt>
    <dgm:pt modelId="{43035276-9B35-462D-97B9-707831EEB94C}" type="pres">
      <dgm:prSet presAssocID="{542FEA10-F261-4735-9468-F319F9076EAE}" presName="hierChild3" presStyleCnt="0"/>
      <dgm:spPr/>
    </dgm:pt>
    <dgm:pt modelId="{F7BF05AA-AAE7-4E82-BAF1-81DA028751BC}" type="pres">
      <dgm:prSet presAssocID="{A3B91A55-DC6D-41D0-99C8-8C9D81C067F0}" presName="Name19" presStyleLbl="parChTrans1D4" presStyleIdx="0" presStyleCnt="1"/>
      <dgm:spPr/>
    </dgm:pt>
    <dgm:pt modelId="{69E093FD-FBB5-4518-879C-F49E36BED0C7}" type="pres">
      <dgm:prSet presAssocID="{AAA5E70A-45BF-445C-9D4C-2C555CCC5C32}" presName="Name21" presStyleCnt="0"/>
      <dgm:spPr/>
    </dgm:pt>
    <dgm:pt modelId="{ABE5613C-624C-4A02-A3BC-C3A79165ABCD}" type="pres">
      <dgm:prSet presAssocID="{AAA5E70A-45BF-445C-9D4C-2C555CCC5C32}" presName="level2Shape" presStyleLbl="node4" presStyleIdx="0" presStyleCnt="1" custScaleX="130797" custScaleY="61305"/>
      <dgm:spPr/>
    </dgm:pt>
    <dgm:pt modelId="{5C40003F-9819-49BF-A365-6A59C7BCB037}" type="pres">
      <dgm:prSet presAssocID="{AAA5E70A-45BF-445C-9D4C-2C555CCC5C32}" presName="hierChild3" presStyleCnt="0"/>
      <dgm:spPr/>
    </dgm:pt>
    <dgm:pt modelId="{04D80170-CECD-4507-9293-AAAFF5468341}" type="pres">
      <dgm:prSet presAssocID="{BEF15527-3421-4A75-99AC-1D18AB19327C}" presName="Name19" presStyleLbl="parChTrans1D2" presStyleIdx="1" presStyleCnt="2"/>
      <dgm:spPr/>
    </dgm:pt>
    <dgm:pt modelId="{981E2EAF-C2C6-4A7A-B3A3-16D6A410D811}" type="pres">
      <dgm:prSet presAssocID="{33C5BB52-B3C7-4E6A-AAA0-D89EC1363E3E}" presName="Name21" presStyleCnt="0"/>
      <dgm:spPr/>
    </dgm:pt>
    <dgm:pt modelId="{90853523-1C44-4E4E-83B0-EDD3315D7292}" type="pres">
      <dgm:prSet presAssocID="{33C5BB52-B3C7-4E6A-AAA0-D89EC1363E3E}" presName="level2Shape" presStyleLbl="node2" presStyleIdx="1" presStyleCnt="2" custScaleY="52307"/>
      <dgm:spPr/>
    </dgm:pt>
    <dgm:pt modelId="{6FEA518B-50F9-4209-BF52-4677FB5318A6}" type="pres">
      <dgm:prSet presAssocID="{33C5BB52-B3C7-4E6A-AAA0-D89EC1363E3E}" presName="hierChild3" presStyleCnt="0"/>
      <dgm:spPr/>
    </dgm:pt>
    <dgm:pt modelId="{D5B945C5-9BF3-46FE-961D-F39B9AA099C8}" type="pres">
      <dgm:prSet presAssocID="{8005B154-E39C-439B-9946-E6B1C758E50F}" presName="bgShapesFlow" presStyleCnt="0"/>
      <dgm:spPr/>
    </dgm:pt>
  </dgm:ptLst>
  <dgm:cxnLst>
    <dgm:cxn modelId="{879C1602-B7D2-416C-A7B0-96476E1B4708}" srcId="{0839C18D-17E6-4A73-A20D-6B483C8FC8BD}" destId="{BB9A605C-2A6D-48EE-99EF-0E9C0D6BF11E}" srcOrd="0" destOrd="0" parTransId="{B090CBCC-2982-4D3B-9BB4-A0421E76DA99}" sibTransId="{3841675C-09D6-453B-88DA-C069A8EBDB19}"/>
    <dgm:cxn modelId="{74265B0B-C008-4EBB-A3FF-C7D021EC2585}" type="presOf" srcId="{8005B154-E39C-439B-9946-E6B1C758E50F}" destId="{0D19F501-5EFD-4247-B85D-7C8C1091EAB9}" srcOrd="0" destOrd="0" presId="urn:microsoft.com/office/officeart/2005/8/layout/hierarchy6"/>
    <dgm:cxn modelId="{D7959E28-2B2A-422F-9E47-6BE7A645D9E2}" type="presOf" srcId="{0839C18D-17E6-4A73-A20D-6B483C8FC8BD}" destId="{356D694F-E160-46C8-B8B9-F53EB6CCD0A3}" srcOrd="0" destOrd="0" presId="urn:microsoft.com/office/officeart/2005/8/layout/hierarchy6"/>
    <dgm:cxn modelId="{DD3CC75E-BF1C-46DE-BF72-59309650ED3F}" type="presOf" srcId="{A3B91A55-DC6D-41D0-99C8-8C9D81C067F0}" destId="{F7BF05AA-AAE7-4E82-BAF1-81DA028751BC}" srcOrd="0" destOrd="0" presId="urn:microsoft.com/office/officeart/2005/8/layout/hierarchy6"/>
    <dgm:cxn modelId="{E5B30F65-B16C-4BFD-AF03-83DF9A88A869}" srcId="{8005B154-E39C-439B-9946-E6B1C758E50F}" destId="{0839C18D-17E6-4A73-A20D-6B483C8FC8BD}" srcOrd="0" destOrd="0" parTransId="{F5736511-AF36-4426-BF59-ED3A0D054FFD}" sibTransId="{D31DBD07-1FC3-463E-9FC3-A5465D2DF3B5}"/>
    <dgm:cxn modelId="{75EB1646-5241-4A94-906D-FA1A807C4B89}" srcId="{542FEA10-F261-4735-9468-F319F9076EAE}" destId="{AAA5E70A-45BF-445C-9D4C-2C555CCC5C32}" srcOrd="0" destOrd="0" parTransId="{A3B91A55-DC6D-41D0-99C8-8C9D81C067F0}" sibTransId="{A39F6943-AA35-433D-A001-35FD31B88BED}"/>
    <dgm:cxn modelId="{9BC40B58-8AFC-4CBB-B6C0-B411017F1E0B}" type="presOf" srcId="{AAA5E70A-45BF-445C-9D4C-2C555CCC5C32}" destId="{ABE5613C-624C-4A02-A3BC-C3A79165ABCD}" srcOrd="0" destOrd="0" presId="urn:microsoft.com/office/officeart/2005/8/layout/hierarchy6"/>
    <dgm:cxn modelId="{76DF5D7F-083A-4805-AB7A-D3BC0E5F1558}" type="presOf" srcId="{BB9A605C-2A6D-48EE-99EF-0E9C0D6BF11E}" destId="{5662BF97-10F1-4098-8DF2-71CA05D692A2}" srcOrd="0" destOrd="0" presId="urn:microsoft.com/office/officeart/2005/8/layout/hierarchy6"/>
    <dgm:cxn modelId="{952EEF97-51BA-4F11-8962-8A52B3618367}" srcId="{BB9A605C-2A6D-48EE-99EF-0E9C0D6BF11E}" destId="{542FEA10-F261-4735-9468-F319F9076EAE}" srcOrd="0" destOrd="0" parTransId="{F8399A13-440C-48C2-BCF8-20C95D7DB0ED}" sibTransId="{A4A9E1F8-FBC1-400C-9682-F4DBF7D2EE54}"/>
    <dgm:cxn modelId="{130CB8AC-20B9-42D9-A106-2B5C88DC135F}" type="presOf" srcId="{33C5BB52-B3C7-4E6A-AAA0-D89EC1363E3E}" destId="{90853523-1C44-4E4E-83B0-EDD3315D7292}" srcOrd="0" destOrd="0" presId="urn:microsoft.com/office/officeart/2005/8/layout/hierarchy6"/>
    <dgm:cxn modelId="{9322E6B7-5E4B-4534-8098-EB6938665CC7}" type="presOf" srcId="{BEF15527-3421-4A75-99AC-1D18AB19327C}" destId="{04D80170-CECD-4507-9293-AAAFF5468341}" srcOrd="0" destOrd="0" presId="urn:microsoft.com/office/officeart/2005/8/layout/hierarchy6"/>
    <dgm:cxn modelId="{BEEC55B9-D4C0-4950-AB85-73D6720CE30B}" type="presOf" srcId="{542FEA10-F261-4735-9468-F319F9076EAE}" destId="{EE6C8A8A-92DE-4314-BADE-E28A2C2A37E5}" srcOrd="0" destOrd="0" presId="urn:microsoft.com/office/officeart/2005/8/layout/hierarchy6"/>
    <dgm:cxn modelId="{F2BF0FCC-EFDE-444F-A46A-2377F9BCF0DA}" type="presOf" srcId="{B090CBCC-2982-4D3B-9BB4-A0421E76DA99}" destId="{C47A8933-ED35-4EE4-A8A7-8D1B99D8543D}" srcOrd="0" destOrd="0" presId="urn:microsoft.com/office/officeart/2005/8/layout/hierarchy6"/>
    <dgm:cxn modelId="{A290A7E0-3B96-4091-8BE8-CA793772DF10}" srcId="{0839C18D-17E6-4A73-A20D-6B483C8FC8BD}" destId="{33C5BB52-B3C7-4E6A-AAA0-D89EC1363E3E}" srcOrd="1" destOrd="0" parTransId="{BEF15527-3421-4A75-99AC-1D18AB19327C}" sibTransId="{7C5F3D0C-C038-42F8-9533-288C9E4F125B}"/>
    <dgm:cxn modelId="{121614E1-B43E-40B3-8D8F-3B6E91C62F1B}" type="presOf" srcId="{F8399A13-440C-48C2-BCF8-20C95D7DB0ED}" destId="{250F90F0-05BB-4FBC-9761-C5D353932140}" srcOrd="0" destOrd="0" presId="urn:microsoft.com/office/officeart/2005/8/layout/hierarchy6"/>
    <dgm:cxn modelId="{932A10F2-6B95-4E02-9849-366D2B728FDD}" type="presParOf" srcId="{0D19F501-5EFD-4247-B85D-7C8C1091EAB9}" destId="{28F954BF-9758-4161-8D39-147E416B42AF}" srcOrd="0" destOrd="0" presId="urn:microsoft.com/office/officeart/2005/8/layout/hierarchy6"/>
    <dgm:cxn modelId="{81094949-F8C8-49BE-881C-679901234EB2}" type="presParOf" srcId="{28F954BF-9758-4161-8D39-147E416B42AF}" destId="{4CF7AD7A-D7BB-401A-B3FE-4FD6F2D1C529}" srcOrd="0" destOrd="0" presId="urn:microsoft.com/office/officeart/2005/8/layout/hierarchy6"/>
    <dgm:cxn modelId="{E53A031E-F924-42A5-8922-BB7644ECABE7}" type="presParOf" srcId="{4CF7AD7A-D7BB-401A-B3FE-4FD6F2D1C529}" destId="{0FA5F1A4-FD3E-4480-B970-21EC44FE08CD}" srcOrd="0" destOrd="0" presId="urn:microsoft.com/office/officeart/2005/8/layout/hierarchy6"/>
    <dgm:cxn modelId="{5521831B-C325-4206-96ED-916C0B259B0F}" type="presParOf" srcId="{0FA5F1A4-FD3E-4480-B970-21EC44FE08CD}" destId="{356D694F-E160-46C8-B8B9-F53EB6CCD0A3}" srcOrd="0" destOrd="0" presId="urn:microsoft.com/office/officeart/2005/8/layout/hierarchy6"/>
    <dgm:cxn modelId="{358AEFEF-2C61-4EE6-9AF4-5FEE271745FC}" type="presParOf" srcId="{0FA5F1A4-FD3E-4480-B970-21EC44FE08CD}" destId="{9938F1E2-C94E-4BBA-9852-35A555ADF148}" srcOrd="1" destOrd="0" presId="urn:microsoft.com/office/officeart/2005/8/layout/hierarchy6"/>
    <dgm:cxn modelId="{3E51C225-9AFE-45B6-8C1D-3BD474E23F6F}" type="presParOf" srcId="{9938F1E2-C94E-4BBA-9852-35A555ADF148}" destId="{C47A8933-ED35-4EE4-A8A7-8D1B99D8543D}" srcOrd="0" destOrd="0" presId="urn:microsoft.com/office/officeart/2005/8/layout/hierarchy6"/>
    <dgm:cxn modelId="{8E1142BD-9E52-42C2-B874-25291BE4BF50}" type="presParOf" srcId="{9938F1E2-C94E-4BBA-9852-35A555ADF148}" destId="{CC77160F-EE43-4160-B1B2-E8F1A70CAEA2}" srcOrd="1" destOrd="0" presId="urn:microsoft.com/office/officeart/2005/8/layout/hierarchy6"/>
    <dgm:cxn modelId="{42715553-3C49-4449-BCF7-7B5A3076B201}" type="presParOf" srcId="{CC77160F-EE43-4160-B1B2-E8F1A70CAEA2}" destId="{5662BF97-10F1-4098-8DF2-71CA05D692A2}" srcOrd="0" destOrd="0" presId="urn:microsoft.com/office/officeart/2005/8/layout/hierarchy6"/>
    <dgm:cxn modelId="{D289E3C4-2B6E-45D3-8679-CFA8D8B75DCB}" type="presParOf" srcId="{CC77160F-EE43-4160-B1B2-E8F1A70CAEA2}" destId="{3425F933-A527-44E6-A533-76536DEC87ED}" srcOrd="1" destOrd="0" presId="urn:microsoft.com/office/officeart/2005/8/layout/hierarchy6"/>
    <dgm:cxn modelId="{F769577D-F62C-4DB5-A2FE-C3372D7109FF}" type="presParOf" srcId="{3425F933-A527-44E6-A533-76536DEC87ED}" destId="{250F90F0-05BB-4FBC-9761-C5D353932140}" srcOrd="0" destOrd="0" presId="urn:microsoft.com/office/officeart/2005/8/layout/hierarchy6"/>
    <dgm:cxn modelId="{6985063D-6D85-4523-B66B-67B399BF34F2}" type="presParOf" srcId="{3425F933-A527-44E6-A533-76536DEC87ED}" destId="{D7E02661-14B4-4CD6-A5BE-6C3EF0A7A1E3}" srcOrd="1" destOrd="0" presId="urn:microsoft.com/office/officeart/2005/8/layout/hierarchy6"/>
    <dgm:cxn modelId="{36F79EC8-B094-4862-9C8C-15389DBF473F}" type="presParOf" srcId="{D7E02661-14B4-4CD6-A5BE-6C3EF0A7A1E3}" destId="{EE6C8A8A-92DE-4314-BADE-E28A2C2A37E5}" srcOrd="0" destOrd="0" presId="urn:microsoft.com/office/officeart/2005/8/layout/hierarchy6"/>
    <dgm:cxn modelId="{E96C57A5-A5B8-4F4F-92D0-EE880EEFE13F}" type="presParOf" srcId="{D7E02661-14B4-4CD6-A5BE-6C3EF0A7A1E3}" destId="{43035276-9B35-462D-97B9-707831EEB94C}" srcOrd="1" destOrd="0" presId="urn:microsoft.com/office/officeart/2005/8/layout/hierarchy6"/>
    <dgm:cxn modelId="{D81AD0DE-A32E-4D9E-8234-78C175150A63}" type="presParOf" srcId="{43035276-9B35-462D-97B9-707831EEB94C}" destId="{F7BF05AA-AAE7-4E82-BAF1-81DA028751BC}" srcOrd="0" destOrd="0" presId="urn:microsoft.com/office/officeart/2005/8/layout/hierarchy6"/>
    <dgm:cxn modelId="{18FE7F62-6ABE-4F9F-ABE8-B8B7947FE443}" type="presParOf" srcId="{43035276-9B35-462D-97B9-707831EEB94C}" destId="{69E093FD-FBB5-4518-879C-F49E36BED0C7}" srcOrd="1" destOrd="0" presId="urn:microsoft.com/office/officeart/2005/8/layout/hierarchy6"/>
    <dgm:cxn modelId="{D8F1F7F1-04D8-435B-B143-7ED72F019645}" type="presParOf" srcId="{69E093FD-FBB5-4518-879C-F49E36BED0C7}" destId="{ABE5613C-624C-4A02-A3BC-C3A79165ABCD}" srcOrd="0" destOrd="0" presId="urn:microsoft.com/office/officeart/2005/8/layout/hierarchy6"/>
    <dgm:cxn modelId="{5FD9DCA8-82CA-46ED-9BD7-72AA781E1DE3}" type="presParOf" srcId="{69E093FD-FBB5-4518-879C-F49E36BED0C7}" destId="{5C40003F-9819-49BF-A365-6A59C7BCB037}" srcOrd="1" destOrd="0" presId="urn:microsoft.com/office/officeart/2005/8/layout/hierarchy6"/>
    <dgm:cxn modelId="{B5199241-0549-4A65-AC85-2113205B63FE}" type="presParOf" srcId="{9938F1E2-C94E-4BBA-9852-35A555ADF148}" destId="{04D80170-CECD-4507-9293-AAAFF5468341}" srcOrd="2" destOrd="0" presId="urn:microsoft.com/office/officeart/2005/8/layout/hierarchy6"/>
    <dgm:cxn modelId="{3D4A5B9B-C8D5-4CBE-826E-E9CD95199926}" type="presParOf" srcId="{9938F1E2-C94E-4BBA-9852-35A555ADF148}" destId="{981E2EAF-C2C6-4A7A-B3A3-16D6A410D811}" srcOrd="3" destOrd="0" presId="urn:microsoft.com/office/officeart/2005/8/layout/hierarchy6"/>
    <dgm:cxn modelId="{4190F2DC-B2A3-4442-8026-C00952F3770C}" type="presParOf" srcId="{981E2EAF-C2C6-4A7A-B3A3-16D6A410D811}" destId="{90853523-1C44-4E4E-83B0-EDD3315D7292}" srcOrd="0" destOrd="0" presId="urn:microsoft.com/office/officeart/2005/8/layout/hierarchy6"/>
    <dgm:cxn modelId="{1501B94F-9E79-4DE1-8943-1B4C4D370852}" type="presParOf" srcId="{981E2EAF-C2C6-4A7A-B3A3-16D6A410D811}" destId="{6FEA518B-50F9-4209-BF52-4677FB5318A6}" srcOrd="1" destOrd="0" presId="urn:microsoft.com/office/officeart/2005/8/layout/hierarchy6"/>
    <dgm:cxn modelId="{B9981869-73E5-443A-9A7A-FDBFAFC16CF7}" type="presParOf" srcId="{0D19F501-5EFD-4247-B85D-7C8C1091EAB9}" destId="{D5B945C5-9BF3-46FE-961D-F39B9AA099C8}" srcOrd="1" destOrd="0" presId="urn:microsoft.com/office/officeart/2005/8/layout/hierarchy6"/>
  </dgm:cxnLst>
  <dgm:bg>
    <a:effectLst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005B154-E39C-439B-9946-E6B1C758E50F}" type="doc">
      <dgm:prSet loTypeId="urn:microsoft.com/office/officeart/2005/8/layout/hierarchy6" loCatId="hierarchy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BB9A605C-2A6D-48EE-99EF-0E9C0D6BF11E}">
      <dgm:prSet phldrT="[Texte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000" b="1" dirty="0"/>
            <a:t>CompoundStmt</a:t>
          </a:r>
        </a:p>
        <a:p>
          <a:r>
            <a:rPr lang="en-US" sz="800" b="0" dirty="0"/>
            <a:t>Size: 1</a:t>
          </a:r>
        </a:p>
      </dgm:t>
    </dgm:pt>
    <dgm:pt modelId="{B090CBCC-2982-4D3B-9BB4-A0421E76DA99}" type="parTrans" cxnId="{879C1602-B7D2-416C-A7B0-96476E1B4708}">
      <dgm:prSet/>
      <dgm:spPr/>
      <dgm:t>
        <a:bodyPr/>
        <a:lstStyle/>
        <a:p>
          <a:endParaRPr lang="en-US"/>
        </a:p>
      </dgm:t>
    </dgm:pt>
    <dgm:pt modelId="{3841675C-09D6-453B-88DA-C069A8EBDB19}" type="sibTrans" cxnId="{879C1602-B7D2-416C-A7B0-96476E1B4708}">
      <dgm:prSet/>
      <dgm:spPr/>
      <dgm:t>
        <a:bodyPr/>
        <a:lstStyle/>
        <a:p>
          <a:endParaRPr lang="en-US"/>
        </a:p>
      </dgm:t>
    </dgm:pt>
    <dgm:pt modelId="{542FEA10-F261-4735-9468-F319F9076EAE}">
      <dgm:prSet phldrT="[Texte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en-US" sz="1000" b="1" dirty="0"/>
            <a:t>VarDecl</a:t>
          </a:r>
        </a:p>
        <a:p>
          <a:r>
            <a:rPr lang="en-US" sz="800" b="0" dirty="0"/>
            <a:t>Type: “int”</a:t>
          </a:r>
        </a:p>
        <a:p>
          <a:r>
            <a:rPr lang="en-US" sz="800" b="0" dirty="0"/>
            <a:t>Identifier: “x”</a:t>
          </a:r>
        </a:p>
      </dgm:t>
    </dgm:pt>
    <dgm:pt modelId="{F8399A13-440C-48C2-BCF8-20C95D7DB0ED}" type="parTrans" cxnId="{952EEF97-51BA-4F11-8962-8A52B3618367}">
      <dgm:prSet/>
      <dgm:spPr/>
      <dgm:t>
        <a:bodyPr/>
        <a:lstStyle/>
        <a:p>
          <a:endParaRPr lang="en-US"/>
        </a:p>
      </dgm:t>
    </dgm:pt>
    <dgm:pt modelId="{A4A9E1F8-FBC1-400C-9682-F4DBF7D2EE54}" type="sibTrans" cxnId="{952EEF97-51BA-4F11-8962-8A52B3618367}">
      <dgm:prSet/>
      <dgm:spPr/>
      <dgm:t>
        <a:bodyPr/>
        <a:lstStyle/>
        <a:p>
          <a:endParaRPr lang="en-US"/>
        </a:p>
      </dgm:t>
    </dgm:pt>
    <dgm:pt modelId="{33C5BB52-B3C7-4E6A-AAA0-D89EC1363E3E}">
      <dgm:prSet phldrT="[Texte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en-US" sz="1000" b="1" dirty="0"/>
            <a:t>ParamDecl</a:t>
          </a:r>
        </a:p>
        <a:p>
          <a:r>
            <a:rPr lang="en-US" sz="800" b="0" dirty="0"/>
            <a:t>Identifier: “y”</a:t>
          </a:r>
        </a:p>
      </dgm:t>
    </dgm:pt>
    <dgm:pt modelId="{BEF15527-3421-4A75-99AC-1D18AB19327C}" type="parTrans" cxnId="{A290A7E0-3B96-4091-8BE8-CA793772DF10}">
      <dgm:prSet/>
      <dgm:spPr/>
      <dgm:t>
        <a:bodyPr/>
        <a:lstStyle/>
        <a:p>
          <a:endParaRPr lang="en-US"/>
        </a:p>
      </dgm:t>
    </dgm:pt>
    <dgm:pt modelId="{7C5F3D0C-C038-42F8-9533-288C9E4F125B}" type="sibTrans" cxnId="{A290A7E0-3B96-4091-8BE8-CA793772DF10}">
      <dgm:prSet/>
      <dgm:spPr/>
      <dgm:t>
        <a:bodyPr/>
        <a:lstStyle/>
        <a:p>
          <a:endParaRPr lang="en-US"/>
        </a:p>
      </dgm:t>
    </dgm:pt>
    <dgm:pt modelId="{AAA5E70A-45BF-445C-9D4C-2C555CCC5C32}">
      <dgm:prSet phldrT="[Texte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US" sz="1000" b="1" dirty="0"/>
            <a:t>IntegerLiteralExpr</a:t>
          </a:r>
          <a:br>
            <a:rPr lang="en-US" sz="1100" b="1" dirty="0"/>
          </a:br>
          <a:r>
            <a:rPr lang="en-US" sz="800" b="0" dirty="0"/>
            <a:t>Value : 3</a:t>
          </a:r>
          <a:endParaRPr lang="en-US" sz="800" b="1" dirty="0"/>
        </a:p>
      </dgm:t>
    </dgm:pt>
    <dgm:pt modelId="{A3B91A55-DC6D-41D0-99C8-8C9D81C067F0}" type="parTrans" cxnId="{75EB1646-5241-4A94-906D-FA1A807C4B89}">
      <dgm:prSet/>
      <dgm:spPr/>
      <dgm:t>
        <a:bodyPr/>
        <a:lstStyle/>
        <a:p>
          <a:endParaRPr lang="en-US"/>
        </a:p>
      </dgm:t>
    </dgm:pt>
    <dgm:pt modelId="{A39F6943-AA35-433D-A001-35FD31B88BED}" type="sibTrans" cxnId="{75EB1646-5241-4A94-906D-FA1A807C4B89}">
      <dgm:prSet/>
      <dgm:spPr/>
      <dgm:t>
        <a:bodyPr/>
        <a:lstStyle/>
        <a:p>
          <a:endParaRPr lang="en-US"/>
        </a:p>
      </dgm:t>
    </dgm:pt>
    <dgm:pt modelId="{0839C18D-17E6-4A73-A20D-6B483C8FC8BD}">
      <dgm:prSet phldrT="[Texte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en-US" sz="1000" b="1" dirty="0"/>
            <a:t>FuncDecl</a:t>
          </a:r>
        </a:p>
        <a:p>
          <a:r>
            <a:rPr lang="en-US" sz="800" b="0" dirty="0"/>
            <a:t>Identifier: “foo”</a:t>
          </a:r>
        </a:p>
      </dgm:t>
    </dgm:pt>
    <dgm:pt modelId="{D31DBD07-1FC3-463E-9FC3-A5465D2DF3B5}" type="sibTrans" cxnId="{E5B30F65-B16C-4BFD-AF03-83DF9A88A869}">
      <dgm:prSet/>
      <dgm:spPr/>
      <dgm:t>
        <a:bodyPr/>
        <a:lstStyle/>
        <a:p>
          <a:endParaRPr lang="en-US"/>
        </a:p>
      </dgm:t>
    </dgm:pt>
    <dgm:pt modelId="{F5736511-AF36-4426-BF59-ED3A0D054FFD}" type="parTrans" cxnId="{E5B30F65-B16C-4BFD-AF03-83DF9A88A869}">
      <dgm:prSet/>
      <dgm:spPr/>
      <dgm:t>
        <a:bodyPr/>
        <a:lstStyle/>
        <a:p>
          <a:endParaRPr lang="en-US"/>
        </a:p>
      </dgm:t>
    </dgm:pt>
    <dgm:pt modelId="{0D19F501-5EFD-4247-B85D-7C8C1091EAB9}" type="pres">
      <dgm:prSet presAssocID="{8005B154-E39C-439B-9946-E6B1C758E50F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8F954BF-9758-4161-8D39-147E416B42AF}" type="pres">
      <dgm:prSet presAssocID="{8005B154-E39C-439B-9946-E6B1C758E50F}" presName="hierFlow" presStyleCnt="0"/>
      <dgm:spPr/>
    </dgm:pt>
    <dgm:pt modelId="{4CF7AD7A-D7BB-401A-B3FE-4FD6F2D1C529}" type="pres">
      <dgm:prSet presAssocID="{8005B154-E39C-439B-9946-E6B1C758E50F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0FA5F1A4-FD3E-4480-B970-21EC44FE08CD}" type="pres">
      <dgm:prSet presAssocID="{0839C18D-17E6-4A73-A20D-6B483C8FC8BD}" presName="Name14" presStyleCnt="0"/>
      <dgm:spPr/>
    </dgm:pt>
    <dgm:pt modelId="{356D694F-E160-46C8-B8B9-F53EB6CCD0A3}" type="pres">
      <dgm:prSet presAssocID="{0839C18D-17E6-4A73-A20D-6B483C8FC8BD}" presName="level1Shape" presStyleLbl="node0" presStyleIdx="0" presStyleCnt="1" custScaleY="58735">
        <dgm:presLayoutVars>
          <dgm:chPref val="3"/>
        </dgm:presLayoutVars>
      </dgm:prSet>
      <dgm:spPr/>
    </dgm:pt>
    <dgm:pt modelId="{9938F1E2-C94E-4BBA-9852-35A555ADF148}" type="pres">
      <dgm:prSet presAssocID="{0839C18D-17E6-4A73-A20D-6B483C8FC8BD}" presName="hierChild2" presStyleCnt="0"/>
      <dgm:spPr/>
    </dgm:pt>
    <dgm:pt modelId="{C47A8933-ED35-4EE4-A8A7-8D1B99D8543D}" type="pres">
      <dgm:prSet presAssocID="{B090CBCC-2982-4D3B-9BB4-A0421E76DA99}" presName="Name19" presStyleLbl="parChTrans1D2" presStyleIdx="0" presStyleCnt="2"/>
      <dgm:spPr/>
    </dgm:pt>
    <dgm:pt modelId="{CC77160F-EE43-4160-B1B2-E8F1A70CAEA2}" type="pres">
      <dgm:prSet presAssocID="{BB9A605C-2A6D-48EE-99EF-0E9C0D6BF11E}" presName="Name21" presStyleCnt="0"/>
      <dgm:spPr/>
    </dgm:pt>
    <dgm:pt modelId="{5662BF97-10F1-4098-8DF2-71CA05D692A2}" type="pres">
      <dgm:prSet presAssocID="{BB9A605C-2A6D-48EE-99EF-0E9C0D6BF11E}" presName="level2Shape" presStyleLbl="node2" presStyleIdx="0" presStyleCnt="2" custScaleY="58920"/>
      <dgm:spPr/>
    </dgm:pt>
    <dgm:pt modelId="{3425F933-A527-44E6-A533-76536DEC87ED}" type="pres">
      <dgm:prSet presAssocID="{BB9A605C-2A6D-48EE-99EF-0E9C0D6BF11E}" presName="hierChild3" presStyleCnt="0"/>
      <dgm:spPr/>
    </dgm:pt>
    <dgm:pt modelId="{250F90F0-05BB-4FBC-9761-C5D353932140}" type="pres">
      <dgm:prSet presAssocID="{F8399A13-440C-48C2-BCF8-20C95D7DB0ED}" presName="Name19" presStyleLbl="parChTrans1D3" presStyleIdx="0" presStyleCnt="1"/>
      <dgm:spPr/>
    </dgm:pt>
    <dgm:pt modelId="{D7E02661-14B4-4CD6-A5BE-6C3EF0A7A1E3}" type="pres">
      <dgm:prSet presAssocID="{542FEA10-F261-4735-9468-F319F9076EAE}" presName="Name21" presStyleCnt="0"/>
      <dgm:spPr/>
    </dgm:pt>
    <dgm:pt modelId="{EE6C8A8A-92DE-4314-BADE-E28A2C2A37E5}" type="pres">
      <dgm:prSet presAssocID="{542FEA10-F261-4735-9468-F319F9076EAE}" presName="level2Shape" presStyleLbl="node3" presStyleIdx="0" presStyleCnt="1" custScaleX="113886" custScaleY="91921"/>
      <dgm:spPr/>
    </dgm:pt>
    <dgm:pt modelId="{43035276-9B35-462D-97B9-707831EEB94C}" type="pres">
      <dgm:prSet presAssocID="{542FEA10-F261-4735-9468-F319F9076EAE}" presName="hierChild3" presStyleCnt="0"/>
      <dgm:spPr/>
    </dgm:pt>
    <dgm:pt modelId="{F7BF05AA-AAE7-4E82-BAF1-81DA028751BC}" type="pres">
      <dgm:prSet presAssocID="{A3B91A55-DC6D-41D0-99C8-8C9D81C067F0}" presName="Name19" presStyleLbl="parChTrans1D4" presStyleIdx="0" presStyleCnt="1"/>
      <dgm:spPr/>
    </dgm:pt>
    <dgm:pt modelId="{69E093FD-FBB5-4518-879C-F49E36BED0C7}" type="pres">
      <dgm:prSet presAssocID="{AAA5E70A-45BF-445C-9D4C-2C555CCC5C32}" presName="Name21" presStyleCnt="0"/>
      <dgm:spPr/>
    </dgm:pt>
    <dgm:pt modelId="{ABE5613C-624C-4A02-A3BC-C3A79165ABCD}" type="pres">
      <dgm:prSet presAssocID="{AAA5E70A-45BF-445C-9D4C-2C555CCC5C32}" presName="level2Shape" presStyleLbl="node4" presStyleIdx="0" presStyleCnt="1" custScaleX="130797" custScaleY="61305"/>
      <dgm:spPr/>
    </dgm:pt>
    <dgm:pt modelId="{5C40003F-9819-49BF-A365-6A59C7BCB037}" type="pres">
      <dgm:prSet presAssocID="{AAA5E70A-45BF-445C-9D4C-2C555CCC5C32}" presName="hierChild3" presStyleCnt="0"/>
      <dgm:spPr/>
    </dgm:pt>
    <dgm:pt modelId="{04D80170-CECD-4507-9293-AAAFF5468341}" type="pres">
      <dgm:prSet presAssocID="{BEF15527-3421-4A75-99AC-1D18AB19327C}" presName="Name19" presStyleLbl="parChTrans1D2" presStyleIdx="1" presStyleCnt="2"/>
      <dgm:spPr/>
    </dgm:pt>
    <dgm:pt modelId="{981E2EAF-C2C6-4A7A-B3A3-16D6A410D811}" type="pres">
      <dgm:prSet presAssocID="{33C5BB52-B3C7-4E6A-AAA0-D89EC1363E3E}" presName="Name21" presStyleCnt="0"/>
      <dgm:spPr/>
    </dgm:pt>
    <dgm:pt modelId="{90853523-1C44-4E4E-83B0-EDD3315D7292}" type="pres">
      <dgm:prSet presAssocID="{33C5BB52-B3C7-4E6A-AAA0-D89EC1363E3E}" presName="level2Shape" presStyleLbl="node2" presStyleIdx="1" presStyleCnt="2" custScaleY="52307"/>
      <dgm:spPr/>
    </dgm:pt>
    <dgm:pt modelId="{6FEA518B-50F9-4209-BF52-4677FB5318A6}" type="pres">
      <dgm:prSet presAssocID="{33C5BB52-B3C7-4E6A-AAA0-D89EC1363E3E}" presName="hierChild3" presStyleCnt="0"/>
      <dgm:spPr/>
    </dgm:pt>
    <dgm:pt modelId="{D5B945C5-9BF3-46FE-961D-F39B9AA099C8}" type="pres">
      <dgm:prSet presAssocID="{8005B154-E39C-439B-9946-E6B1C758E50F}" presName="bgShapesFlow" presStyleCnt="0"/>
      <dgm:spPr/>
    </dgm:pt>
  </dgm:ptLst>
  <dgm:cxnLst>
    <dgm:cxn modelId="{879C1602-B7D2-416C-A7B0-96476E1B4708}" srcId="{0839C18D-17E6-4A73-A20D-6B483C8FC8BD}" destId="{BB9A605C-2A6D-48EE-99EF-0E9C0D6BF11E}" srcOrd="0" destOrd="0" parTransId="{B090CBCC-2982-4D3B-9BB4-A0421E76DA99}" sibTransId="{3841675C-09D6-453B-88DA-C069A8EBDB19}"/>
    <dgm:cxn modelId="{74265B0B-C008-4EBB-A3FF-C7D021EC2585}" type="presOf" srcId="{8005B154-E39C-439B-9946-E6B1C758E50F}" destId="{0D19F501-5EFD-4247-B85D-7C8C1091EAB9}" srcOrd="0" destOrd="0" presId="urn:microsoft.com/office/officeart/2005/8/layout/hierarchy6"/>
    <dgm:cxn modelId="{D7959E28-2B2A-422F-9E47-6BE7A645D9E2}" type="presOf" srcId="{0839C18D-17E6-4A73-A20D-6B483C8FC8BD}" destId="{356D694F-E160-46C8-B8B9-F53EB6CCD0A3}" srcOrd="0" destOrd="0" presId="urn:microsoft.com/office/officeart/2005/8/layout/hierarchy6"/>
    <dgm:cxn modelId="{DD3CC75E-BF1C-46DE-BF72-59309650ED3F}" type="presOf" srcId="{A3B91A55-DC6D-41D0-99C8-8C9D81C067F0}" destId="{F7BF05AA-AAE7-4E82-BAF1-81DA028751BC}" srcOrd="0" destOrd="0" presId="urn:microsoft.com/office/officeart/2005/8/layout/hierarchy6"/>
    <dgm:cxn modelId="{E5B30F65-B16C-4BFD-AF03-83DF9A88A869}" srcId="{8005B154-E39C-439B-9946-E6B1C758E50F}" destId="{0839C18D-17E6-4A73-A20D-6B483C8FC8BD}" srcOrd="0" destOrd="0" parTransId="{F5736511-AF36-4426-BF59-ED3A0D054FFD}" sibTransId="{D31DBD07-1FC3-463E-9FC3-A5465D2DF3B5}"/>
    <dgm:cxn modelId="{75EB1646-5241-4A94-906D-FA1A807C4B89}" srcId="{542FEA10-F261-4735-9468-F319F9076EAE}" destId="{AAA5E70A-45BF-445C-9D4C-2C555CCC5C32}" srcOrd="0" destOrd="0" parTransId="{A3B91A55-DC6D-41D0-99C8-8C9D81C067F0}" sibTransId="{A39F6943-AA35-433D-A001-35FD31B88BED}"/>
    <dgm:cxn modelId="{9BC40B58-8AFC-4CBB-B6C0-B411017F1E0B}" type="presOf" srcId="{AAA5E70A-45BF-445C-9D4C-2C555CCC5C32}" destId="{ABE5613C-624C-4A02-A3BC-C3A79165ABCD}" srcOrd="0" destOrd="0" presId="urn:microsoft.com/office/officeart/2005/8/layout/hierarchy6"/>
    <dgm:cxn modelId="{76DF5D7F-083A-4805-AB7A-D3BC0E5F1558}" type="presOf" srcId="{BB9A605C-2A6D-48EE-99EF-0E9C0D6BF11E}" destId="{5662BF97-10F1-4098-8DF2-71CA05D692A2}" srcOrd="0" destOrd="0" presId="urn:microsoft.com/office/officeart/2005/8/layout/hierarchy6"/>
    <dgm:cxn modelId="{952EEF97-51BA-4F11-8962-8A52B3618367}" srcId="{BB9A605C-2A6D-48EE-99EF-0E9C0D6BF11E}" destId="{542FEA10-F261-4735-9468-F319F9076EAE}" srcOrd="0" destOrd="0" parTransId="{F8399A13-440C-48C2-BCF8-20C95D7DB0ED}" sibTransId="{A4A9E1F8-FBC1-400C-9682-F4DBF7D2EE54}"/>
    <dgm:cxn modelId="{130CB8AC-20B9-42D9-A106-2B5C88DC135F}" type="presOf" srcId="{33C5BB52-B3C7-4E6A-AAA0-D89EC1363E3E}" destId="{90853523-1C44-4E4E-83B0-EDD3315D7292}" srcOrd="0" destOrd="0" presId="urn:microsoft.com/office/officeart/2005/8/layout/hierarchy6"/>
    <dgm:cxn modelId="{9322E6B7-5E4B-4534-8098-EB6938665CC7}" type="presOf" srcId="{BEF15527-3421-4A75-99AC-1D18AB19327C}" destId="{04D80170-CECD-4507-9293-AAAFF5468341}" srcOrd="0" destOrd="0" presId="urn:microsoft.com/office/officeart/2005/8/layout/hierarchy6"/>
    <dgm:cxn modelId="{BEEC55B9-D4C0-4950-AB85-73D6720CE30B}" type="presOf" srcId="{542FEA10-F261-4735-9468-F319F9076EAE}" destId="{EE6C8A8A-92DE-4314-BADE-E28A2C2A37E5}" srcOrd="0" destOrd="0" presId="urn:microsoft.com/office/officeart/2005/8/layout/hierarchy6"/>
    <dgm:cxn modelId="{F2BF0FCC-EFDE-444F-A46A-2377F9BCF0DA}" type="presOf" srcId="{B090CBCC-2982-4D3B-9BB4-A0421E76DA99}" destId="{C47A8933-ED35-4EE4-A8A7-8D1B99D8543D}" srcOrd="0" destOrd="0" presId="urn:microsoft.com/office/officeart/2005/8/layout/hierarchy6"/>
    <dgm:cxn modelId="{A290A7E0-3B96-4091-8BE8-CA793772DF10}" srcId="{0839C18D-17E6-4A73-A20D-6B483C8FC8BD}" destId="{33C5BB52-B3C7-4E6A-AAA0-D89EC1363E3E}" srcOrd="1" destOrd="0" parTransId="{BEF15527-3421-4A75-99AC-1D18AB19327C}" sibTransId="{7C5F3D0C-C038-42F8-9533-288C9E4F125B}"/>
    <dgm:cxn modelId="{121614E1-B43E-40B3-8D8F-3B6E91C62F1B}" type="presOf" srcId="{F8399A13-440C-48C2-BCF8-20C95D7DB0ED}" destId="{250F90F0-05BB-4FBC-9761-C5D353932140}" srcOrd="0" destOrd="0" presId="urn:microsoft.com/office/officeart/2005/8/layout/hierarchy6"/>
    <dgm:cxn modelId="{932A10F2-6B95-4E02-9849-366D2B728FDD}" type="presParOf" srcId="{0D19F501-5EFD-4247-B85D-7C8C1091EAB9}" destId="{28F954BF-9758-4161-8D39-147E416B42AF}" srcOrd="0" destOrd="0" presId="urn:microsoft.com/office/officeart/2005/8/layout/hierarchy6"/>
    <dgm:cxn modelId="{81094949-F8C8-49BE-881C-679901234EB2}" type="presParOf" srcId="{28F954BF-9758-4161-8D39-147E416B42AF}" destId="{4CF7AD7A-D7BB-401A-B3FE-4FD6F2D1C529}" srcOrd="0" destOrd="0" presId="urn:microsoft.com/office/officeart/2005/8/layout/hierarchy6"/>
    <dgm:cxn modelId="{E53A031E-F924-42A5-8922-BB7644ECABE7}" type="presParOf" srcId="{4CF7AD7A-D7BB-401A-B3FE-4FD6F2D1C529}" destId="{0FA5F1A4-FD3E-4480-B970-21EC44FE08CD}" srcOrd="0" destOrd="0" presId="urn:microsoft.com/office/officeart/2005/8/layout/hierarchy6"/>
    <dgm:cxn modelId="{5521831B-C325-4206-96ED-916C0B259B0F}" type="presParOf" srcId="{0FA5F1A4-FD3E-4480-B970-21EC44FE08CD}" destId="{356D694F-E160-46C8-B8B9-F53EB6CCD0A3}" srcOrd="0" destOrd="0" presId="urn:microsoft.com/office/officeart/2005/8/layout/hierarchy6"/>
    <dgm:cxn modelId="{358AEFEF-2C61-4EE6-9AF4-5FEE271745FC}" type="presParOf" srcId="{0FA5F1A4-FD3E-4480-B970-21EC44FE08CD}" destId="{9938F1E2-C94E-4BBA-9852-35A555ADF148}" srcOrd="1" destOrd="0" presId="urn:microsoft.com/office/officeart/2005/8/layout/hierarchy6"/>
    <dgm:cxn modelId="{3E51C225-9AFE-45B6-8C1D-3BD474E23F6F}" type="presParOf" srcId="{9938F1E2-C94E-4BBA-9852-35A555ADF148}" destId="{C47A8933-ED35-4EE4-A8A7-8D1B99D8543D}" srcOrd="0" destOrd="0" presId="urn:microsoft.com/office/officeart/2005/8/layout/hierarchy6"/>
    <dgm:cxn modelId="{8E1142BD-9E52-42C2-B874-25291BE4BF50}" type="presParOf" srcId="{9938F1E2-C94E-4BBA-9852-35A555ADF148}" destId="{CC77160F-EE43-4160-B1B2-E8F1A70CAEA2}" srcOrd="1" destOrd="0" presId="urn:microsoft.com/office/officeart/2005/8/layout/hierarchy6"/>
    <dgm:cxn modelId="{42715553-3C49-4449-BCF7-7B5A3076B201}" type="presParOf" srcId="{CC77160F-EE43-4160-B1B2-E8F1A70CAEA2}" destId="{5662BF97-10F1-4098-8DF2-71CA05D692A2}" srcOrd="0" destOrd="0" presId="urn:microsoft.com/office/officeart/2005/8/layout/hierarchy6"/>
    <dgm:cxn modelId="{D289E3C4-2B6E-45D3-8679-CFA8D8B75DCB}" type="presParOf" srcId="{CC77160F-EE43-4160-B1B2-E8F1A70CAEA2}" destId="{3425F933-A527-44E6-A533-76536DEC87ED}" srcOrd="1" destOrd="0" presId="urn:microsoft.com/office/officeart/2005/8/layout/hierarchy6"/>
    <dgm:cxn modelId="{F769577D-F62C-4DB5-A2FE-C3372D7109FF}" type="presParOf" srcId="{3425F933-A527-44E6-A533-76536DEC87ED}" destId="{250F90F0-05BB-4FBC-9761-C5D353932140}" srcOrd="0" destOrd="0" presId="urn:microsoft.com/office/officeart/2005/8/layout/hierarchy6"/>
    <dgm:cxn modelId="{6985063D-6D85-4523-B66B-67B399BF34F2}" type="presParOf" srcId="{3425F933-A527-44E6-A533-76536DEC87ED}" destId="{D7E02661-14B4-4CD6-A5BE-6C3EF0A7A1E3}" srcOrd="1" destOrd="0" presId="urn:microsoft.com/office/officeart/2005/8/layout/hierarchy6"/>
    <dgm:cxn modelId="{36F79EC8-B094-4862-9C8C-15389DBF473F}" type="presParOf" srcId="{D7E02661-14B4-4CD6-A5BE-6C3EF0A7A1E3}" destId="{EE6C8A8A-92DE-4314-BADE-E28A2C2A37E5}" srcOrd="0" destOrd="0" presId="urn:microsoft.com/office/officeart/2005/8/layout/hierarchy6"/>
    <dgm:cxn modelId="{E96C57A5-A5B8-4F4F-92D0-EE880EEFE13F}" type="presParOf" srcId="{D7E02661-14B4-4CD6-A5BE-6C3EF0A7A1E3}" destId="{43035276-9B35-462D-97B9-707831EEB94C}" srcOrd="1" destOrd="0" presId="urn:microsoft.com/office/officeart/2005/8/layout/hierarchy6"/>
    <dgm:cxn modelId="{D81AD0DE-A32E-4D9E-8234-78C175150A63}" type="presParOf" srcId="{43035276-9B35-462D-97B9-707831EEB94C}" destId="{F7BF05AA-AAE7-4E82-BAF1-81DA028751BC}" srcOrd="0" destOrd="0" presId="urn:microsoft.com/office/officeart/2005/8/layout/hierarchy6"/>
    <dgm:cxn modelId="{18FE7F62-6ABE-4F9F-ABE8-B8B7947FE443}" type="presParOf" srcId="{43035276-9B35-462D-97B9-707831EEB94C}" destId="{69E093FD-FBB5-4518-879C-F49E36BED0C7}" srcOrd="1" destOrd="0" presId="urn:microsoft.com/office/officeart/2005/8/layout/hierarchy6"/>
    <dgm:cxn modelId="{D8F1F7F1-04D8-435B-B143-7ED72F019645}" type="presParOf" srcId="{69E093FD-FBB5-4518-879C-F49E36BED0C7}" destId="{ABE5613C-624C-4A02-A3BC-C3A79165ABCD}" srcOrd="0" destOrd="0" presId="urn:microsoft.com/office/officeart/2005/8/layout/hierarchy6"/>
    <dgm:cxn modelId="{5FD9DCA8-82CA-46ED-9BD7-72AA781E1DE3}" type="presParOf" srcId="{69E093FD-FBB5-4518-879C-F49E36BED0C7}" destId="{5C40003F-9819-49BF-A365-6A59C7BCB037}" srcOrd="1" destOrd="0" presId="urn:microsoft.com/office/officeart/2005/8/layout/hierarchy6"/>
    <dgm:cxn modelId="{B5199241-0549-4A65-AC85-2113205B63FE}" type="presParOf" srcId="{9938F1E2-C94E-4BBA-9852-35A555ADF148}" destId="{04D80170-CECD-4507-9293-AAAFF5468341}" srcOrd="2" destOrd="0" presId="urn:microsoft.com/office/officeart/2005/8/layout/hierarchy6"/>
    <dgm:cxn modelId="{3D4A5B9B-C8D5-4CBE-826E-E9CD95199926}" type="presParOf" srcId="{9938F1E2-C94E-4BBA-9852-35A555ADF148}" destId="{981E2EAF-C2C6-4A7A-B3A3-16D6A410D811}" srcOrd="3" destOrd="0" presId="urn:microsoft.com/office/officeart/2005/8/layout/hierarchy6"/>
    <dgm:cxn modelId="{4190F2DC-B2A3-4442-8026-C00952F3770C}" type="presParOf" srcId="{981E2EAF-C2C6-4A7A-B3A3-16D6A410D811}" destId="{90853523-1C44-4E4E-83B0-EDD3315D7292}" srcOrd="0" destOrd="0" presId="urn:microsoft.com/office/officeart/2005/8/layout/hierarchy6"/>
    <dgm:cxn modelId="{1501B94F-9E79-4DE1-8943-1B4C4D370852}" type="presParOf" srcId="{981E2EAF-C2C6-4A7A-B3A3-16D6A410D811}" destId="{6FEA518B-50F9-4209-BF52-4677FB5318A6}" srcOrd="1" destOrd="0" presId="urn:microsoft.com/office/officeart/2005/8/layout/hierarchy6"/>
    <dgm:cxn modelId="{B9981869-73E5-443A-9A7A-FDBFAFC16CF7}" type="presParOf" srcId="{0D19F501-5EFD-4247-B85D-7C8C1091EAB9}" destId="{D5B945C5-9BF3-46FE-961D-F39B9AA099C8}" srcOrd="1" destOrd="0" presId="urn:microsoft.com/office/officeart/2005/8/layout/hierarchy6"/>
  </dgm:cxnLst>
  <dgm:bg>
    <a:effectLst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005B154-E39C-439B-9946-E6B1C758E50F}" type="doc">
      <dgm:prSet loTypeId="urn:microsoft.com/office/officeart/2005/8/layout/hierarchy6" loCatId="hierarchy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BB9A605C-2A6D-48EE-99EF-0E9C0D6BF11E}">
      <dgm:prSet phldrT="[Texte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000" b="1" dirty="0"/>
            <a:t>CompoundStmt</a:t>
          </a:r>
        </a:p>
        <a:p>
          <a:r>
            <a:rPr lang="en-US" sz="800" b="0" dirty="0"/>
            <a:t>Size: 1</a:t>
          </a:r>
        </a:p>
      </dgm:t>
    </dgm:pt>
    <dgm:pt modelId="{B090CBCC-2982-4D3B-9BB4-A0421E76DA99}" type="parTrans" cxnId="{879C1602-B7D2-416C-A7B0-96476E1B4708}">
      <dgm:prSet/>
      <dgm:spPr/>
      <dgm:t>
        <a:bodyPr/>
        <a:lstStyle/>
        <a:p>
          <a:endParaRPr lang="en-US"/>
        </a:p>
      </dgm:t>
    </dgm:pt>
    <dgm:pt modelId="{3841675C-09D6-453B-88DA-C069A8EBDB19}" type="sibTrans" cxnId="{879C1602-B7D2-416C-A7B0-96476E1B4708}">
      <dgm:prSet/>
      <dgm:spPr/>
      <dgm:t>
        <a:bodyPr/>
        <a:lstStyle/>
        <a:p>
          <a:endParaRPr lang="en-US"/>
        </a:p>
      </dgm:t>
    </dgm:pt>
    <dgm:pt modelId="{542FEA10-F261-4735-9468-F319F9076EAE}">
      <dgm:prSet phldrT="[Texte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en-US" sz="1000" b="1" dirty="0"/>
            <a:t>VarDecl</a:t>
          </a:r>
        </a:p>
        <a:p>
          <a:r>
            <a:rPr lang="en-US" sz="800" b="0" dirty="0"/>
            <a:t>Type: “int”</a:t>
          </a:r>
        </a:p>
        <a:p>
          <a:r>
            <a:rPr lang="en-US" sz="800" b="0" dirty="0"/>
            <a:t>Identifier: “x”</a:t>
          </a:r>
        </a:p>
      </dgm:t>
    </dgm:pt>
    <dgm:pt modelId="{F8399A13-440C-48C2-BCF8-20C95D7DB0ED}" type="parTrans" cxnId="{952EEF97-51BA-4F11-8962-8A52B3618367}">
      <dgm:prSet/>
      <dgm:spPr/>
      <dgm:t>
        <a:bodyPr/>
        <a:lstStyle/>
        <a:p>
          <a:endParaRPr lang="en-US"/>
        </a:p>
      </dgm:t>
    </dgm:pt>
    <dgm:pt modelId="{A4A9E1F8-FBC1-400C-9682-F4DBF7D2EE54}" type="sibTrans" cxnId="{952EEF97-51BA-4F11-8962-8A52B3618367}">
      <dgm:prSet/>
      <dgm:spPr/>
      <dgm:t>
        <a:bodyPr/>
        <a:lstStyle/>
        <a:p>
          <a:endParaRPr lang="en-US"/>
        </a:p>
      </dgm:t>
    </dgm:pt>
    <dgm:pt modelId="{33C5BB52-B3C7-4E6A-AAA0-D89EC1363E3E}">
      <dgm:prSet phldrT="[Texte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en-US" sz="1000" b="1" dirty="0"/>
            <a:t>ParamDecl</a:t>
          </a:r>
        </a:p>
        <a:p>
          <a:r>
            <a:rPr lang="en-US" sz="800" b="0" dirty="0"/>
            <a:t>Identifier: “y”</a:t>
          </a:r>
        </a:p>
      </dgm:t>
    </dgm:pt>
    <dgm:pt modelId="{BEF15527-3421-4A75-99AC-1D18AB19327C}" type="parTrans" cxnId="{A290A7E0-3B96-4091-8BE8-CA793772DF10}">
      <dgm:prSet/>
      <dgm:spPr/>
      <dgm:t>
        <a:bodyPr/>
        <a:lstStyle/>
        <a:p>
          <a:endParaRPr lang="en-US"/>
        </a:p>
      </dgm:t>
    </dgm:pt>
    <dgm:pt modelId="{7C5F3D0C-C038-42F8-9533-288C9E4F125B}" type="sibTrans" cxnId="{A290A7E0-3B96-4091-8BE8-CA793772DF10}">
      <dgm:prSet/>
      <dgm:spPr/>
      <dgm:t>
        <a:bodyPr/>
        <a:lstStyle/>
        <a:p>
          <a:endParaRPr lang="en-US"/>
        </a:p>
      </dgm:t>
    </dgm:pt>
    <dgm:pt modelId="{AAA5E70A-45BF-445C-9D4C-2C555CCC5C32}">
      <dgm:prSet phldrT="[Texte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US" sz="1000" b="1" dirty="0"/>
            <a:t>IntegerLiteralExpr</a:t>
          </a:r>
          <a:br>
            <a:rPr lang="en-US" sz="1100" b="1" dirty="0"/>
          </a:br>
          <a:r>
            <a:rPr lang="en-US" sz="800" b="0" dirty="0"/>
            <a:t>Value : 3</a:t>
          </a:r>
          <a:endParaRPr lang="en-US" sz="800" b="1" dirty="0"/>
        </a:p>
      </dgm:t>
    </dgm:pt>
    <dgm:pt modelId="{A3B91A55-DC6D-41D0-99C8-8C9D81C067F0}" type="parTrans" cxnId="{75EB1646-5241-4A94-906D-FA1A807C4B89}">
      <dgm:prSet/>
      <dgm:spPr/>
      <dgm:t>
        <a:bodyPr/>
        <a:lstStyle/>
        <a:p>
          <a:endParaRPr lang="en-US"/>
        </a:p>
      </dgm:t>
    </dgm:pt>
    <dgm:pt modelId="{A39F6943-AA35-433D-A001-35FD31B88BED}" type="sibTrans" cxnId="{75EB1646-5241-4A94-906D-FA1A807C4B89}">
      <dgm:prSet/>
      <dgm:spPr/>
      <dgm:t>
        <a:bodyPr/>
        <a:lstStyle/>
        <a:p>
          <a:endParaRPr lang="en-US"/>
        </a:p>
      </dgm:t>
    </dgm:pt>
    <dgm:pt modelId="{0839C18D-17E6-4A73-A20D-6B483C8FC8BD}">
      <dgm:prSet phldrT="[Texte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en-US" sz="1000" b="1" dirty="0"/>
            <a:t>FuncDecl</a:t>
          </a:r>
        </a:p>
        <a:p>
          <a:r>
            <a:rPr lang="en-US" sz="800" b="0" dirty="0"/>
            <a:t>Identifier: “foo”</a:t>
          </a:r>
        </a:p>
      </dgm:t>
    </dgm:pt>
    <dgm:pt modelId="{D31DBD07-1FC3-463E-9FC3-A5465D2DF3B5}" type="sibTrans" cxnId="{E5B30F65-B16C-4BFD-AF03-83DF9A88A869}">
      <dgm:prSet/>
      <dgm:spPr/>
      <dgm:t>
        <a:bodyPr/>
        <a:lstStyle/>
        <a:p>
          <a:endParaRPr lang="en-US"/>
        </a:p>
      </dgm:t>
    </dgm:pt>
    <dgm:pt modelId="{F5736511-AF36-4426-BF59-ED3A0D054FFD}" type="parTrans" cxnId="{E5B30F65-B16C-4BFD-AF03-83DF9A88A869}">
      <dgm:prSet/>
      <dgm:spPr/>
      <dgm:t>
        <a:bodyPr/>
        <a:lstStyle/>
        <a:p>
          <a:endParaRPr lang="en-US"/>
        </a:p>
      </dgm:t>
    </dgm:pt>
    <dgm:pt modelId="{0D19F501-5EFD-4247-B85D-7C8C1091EAB9}" type="pres">
      <dgm:prSet presAssocID="{8005B154-E39C-439B-9946-E6B1C758E50F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8F954BF-9758-4161-8D39-147E416B42AF}" type="pres">
      <dgm:prSet presAssocID="{8005B154-E39C-439B-9946-E6B1C758E50F}" presName="hierFlow" presStyleCnt="0"/>
      <dgm:spPr/>
    </dgm:pt>
    <dgm:pt modelId="{4CF7AD7A-D7BB-401A-B3FE-4FD6F2D1C529}" type="pres">
      <dgm:prSet presAssocID="{8005B154-E39C-439B-9946-E6B1C758E50F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0FA5F1A4-FD3E-4480-B970-21EC44FE08CD}" type="pres">
      <dgm:prSet presAssocID="{0839C18D-17E6-4A73-A20D-6B483C8FC8BD}" presName="Name14" presStyleCnt="0"/>
      <dgm:spPr/>
    </dgm:pt>
    <dgm:pt modelId="{356D694F-E160-46C8-B8B9-F53EB6CCD0A3}" type="pres">
      <dgm:prSet presAssocID="{0839C18D-17E6-4A73-A20D-6B483C8FC8BD}" presName="level1Shape" presStyleLbl="node0" presStyleIdx="0" presStyleCnt="1" custScaleY="58735">
        <dgm:presLayoutVars>
          <dgm:chPref val="3"/>
        </dgm:presLayoutVars>
      </dgm:prSet>
      <dgm:spPr/>
    </dgm:pt>
    <dgm:pt modelId="{9938F1E2-C94E-4BBA-9852-35A555ADF148}" type="pres">
      <dgm:prSet presAssocID="{0839C18D-17E6-4A73-A20D-6B483C8FC8BD}" presName="hierChild2" presStyleCnt="0"/>
      <dgm:spPr/>
    </dgm:pt>
    <dgm:pt modelId="{C47A8933-ED35-4EE4-A8A7-8D1B99D8543D}" type="pres">
      <dgm:prSet presAssocID="{B090CBCC-2982-4D3B-9BB4-A0421E76DA99}" presName="Name19" presStyleLbl="parChTrans1D2" presStyleIdx="0" presStyleCnt="2"/>
      <dgm:spPr/>
    </dgm:pt>
    <dgm:pt modelId="{CC77160F-EE43-4160-B1B2-E8F1A70CAEA2}" type="pres">
      <dgm:prSet presAssocID="{BB9A605C-2A6D-48EE-99EF-0E9C0D6BF11E}" presName="Name21" presStyleCnt="0"/>
      <dgm:spPr/>
    </dgm:pt>
    <dgm:pt modelId="{5662BF97-10F1-4098-8DF2-71CA05D692A2}" type="pres">
      <dgm:prSet presAssocID="{BB9A605C-2A6D-48EE-99EF-0E9C0D6BF11E}" presName="level2Shape" presStyleLbl="node2" presStyleIdx="0" presStyleCnt="2" custScaleY="58920"/>
      <dgm:spPr/>
    </dgm:pt>
    <dgm:pt modelId="{3425F933-A527-44E6-A533-76536DEC87ED}" type="pres">
      <dgm:prSet presAssocID="{BB9A605C-2A6D-48EE-99EF-0E9C0D6BF11E}" presName="hierChild3" presStyleCnt="0"/>
      <dgm:spPr/>
    </dgm:pt>
    <dgm:pt modelId="{250F90F0-05BB-4FBC-9761-C5D353932140}" type="pres">
      <dgm:prSet presAssocID="{F8399A13-440C-48C2-BCF8-20C95D7DB0ED}" presName="Name19" presStyleLbl="parChTrans1D3" presStyleIdx="0" presStyleCnt="1"/>
      <dgm:spPr/>
    </dgm:pt>
    <dgm:pt modelId="{D7E02661-14B4-4CD6-A5BE-6C3EF0A7A1E3}" type="pres">
      <dgm:prSet presAssocID="{542FEA10-F261-4735-9468-F319F9076EAE}" presName="Name21" presStyleCnt="0"/>
      <dgm:spPr/>
    </dgm:pt>
    <dgm:pt modelId="{EE6C8A8A-92DE-4314-BADE-E28A2C2A37E5}" type="pres">
      <dgm:prSet presAssocID="{542FEA10-F261-4735-9468-F319F9076EAE}" presName="level2Shape" presStyleLbl="node3" presStyleIdx="0" presStyleCnt="1" custScaleX="113886" custScaleY="80498"/>
      <dgm:spPr/>
    </dgm:pt>
    <dgm:pt modelId="{43035276-9B35-462D-97B9-707831EEB94C}" type="pres">
      <dgm:prSet presAssocID="{542FEA10-F261-4735-9468-F319F9076EAE}" presName="hierChild3" presStyleCnt="0"/>
      <dgm:spPr/>
    </dgm:pt>
    <dgm:pt modelId="{F7BF05AA-AAE7-4E82-BAF1-81DA028751BC}" type="pres">
      <dgm:prSet presAssocID="{A3B91A55-DC6D-41D0-99C8-8C9D81C067F0}" presName="Name19" presStyleLbl="parChTrans1D4" presStyleIdx="0" presStyleCnt="1"/>
      <dgm:spPr/>
    </dgm:pt>
    <dgm:pt modelId="{69E093FD-FBB5-4518-879C-F49E36BED0C7}" type="pres">
      <dgm:prSet presAssocID="{AAA5E70A-45BF-445C-9D4C-2C555CCC5C32}" presName="Name21" presStyleCnt="0"/>
      <dgm:spPr/>
    </dgm:pt>
    <dgm:pt modelId="{ABE5613C-624C-4A02-A3BC-C3A79165ABCD}" type="pres">
      <dgm:prSet presAssocID="{AAA5E70A-45BF-445C-9D4C-2C555CCC5C32}" presName="level2Shape" presStyleLbl="node4" presStyleIdx="0" presStyleCnt="1" custScaleX="130797" custScaleY="61305"/>
      <dgm:spPr/>
    </dgm:pt>
    <dgm:pt modelId="{5C40003F-9819-49BF-A365-6A59C7BCB037}" type="pres">
      <dgm:prSet presAssocID="{AAA5E70A-45BF-445C-9D4C-2C555CCC5C32}" presName="hierChild3" presStyleCnt="0"/>
      <dgm:spPr/>
    </dgm:pt>
    <dgm:pt modelId="{04D80170-CECD-4507-9293-AAAFF5468341}" type="pres">
      <dgm:prSet presAssocID="{BEF15527-3421-4A75-99AC-1D18AB19327C}" presName="Name19" presStyleLbl="parChTrans1D2" presStyleIdx="1" presStyleCnt="2"/>
      <dgm:spPr/>
    </dgm:pt>
    <dgm:pt modelId="{981E2EAF-C2C6-4A7A-B3A3-16D6A410D811}" type="pres">
      <dgm:prSet presAssocID="{33C5BB52-B3C7-4E6A-AAA0-D89EC1363E3E}" presName="Name21" presStyleCnt="0"/>
      <dgm:spPr/>
    </dgm:pt>
    <dgm:pt modelId="{90853523-1C44-4E4E-83B0-EDD3315D7292}" type="pres">
      <dgm:prSet presAssocID="{33C5BB52-B3C7-4E6A-AAA0-D89EC1363E3E}" presName="level2Shape" presStyleLbl="node2" presStyleIdx="1" presStyleCnt="2" custScaleY="52307"/>
      <dgm:spPr/>
    </dgm:pt>
    <dgm:pt modelId="{6FEA518B-50F9-4209-BF52-4677FB5318A6}" type="pres">
      <dgm:prSet presAssocID="{33C5BB52-B3C7-4E6A-AAA0-D89EC1363E3E}" presName="hierChild3" presStyleCnt="0"/>
      <dgm:spPr/>
    </dgm:pt>
    <dgm:pt modelId="{D5B945C5-9BF3-46FE-961D-F39B9AA099C8}" type="pres">
      <dgm:prSet presAssocID="{8005B154-E39C-439B-9946-E6B1C758E50F}" presName="bgShapesFlow" presStyleCnt="0"/>
      <dgm:spPr/>
    </dgm:pt>
  </dgm:ptLst>
  <dgm:cxnLst>
    <dgm:cxn modelId="{879C1602-B7D2-416C-A7B0-96476E1B4708}" srcId="{0839C18D-17E6-4A73-A20D-6B483C8FC8BD}" destId="{BB9A605C-2A6D-48EE-99EF-0E9C0D6BF11E}" srcOrd="0" destOrd="0" parTransId="{B090CBCC-2982-4D3B-9BB4-A0421E76DA99}" sibTransId="{3841675C-09D6-453B-88DA-C069A8EBDB19}"/>
    <dgm:cxn modelId="{74265B0B-C008-4EBB-A3FF-C7D021EC2585}" type="presOf" srcId="{8005B154-E39C-439B-9946-E6B1C758E50F}" destId="{0D19F501-5EFD-4247-B85D-7C8C1091EAB9}" srcOrd="0" destOrd="0" presId="urn:microsoft.com/office/officeart/2005/8/layout/hierarchy6"/>
    <dgm:cxn modelId="{D7959E28-2B2A-422F-9E47-6BE7A645D9E2}" type="presOf" srcId="{0839C18D-17E6-4A73-A20D-6B483C8FC8BD}" destId="{356D694F-E160-46C8-B8B9-F53EB6CCD0A3}" srcOrd="0" destOrd="0" presId="urn:microsoft.com/office/officeart/2005/8/layout/hierarchy6"/>
    <dgm:cxn modelId="{DD3CC75E-BF1C-46DE-BF72-59309650ED3F}" type="presOf" srcId="{A3B91A55-DC6D-41D0-99C8-8C9D81C067F0}" destId="{F7BF05AA-AAE7-4E82-BAF1-81DA028751BC}" srcOrd="0" destOrd="0" presId="urn:microsoft.com/office/officeart/2005/8/layout/hierarchy6"/>
    <dgm:cxn modelId="{E5B30F65-B16C-4BFD-AF03-83DF9A88A869}" srcId="{8005B154-E39C-439B-9946-E6B1C758E50F}" destId="{0839C18D-17E6-4A73-A20D-6B483C8FC8BD}" srcOrd="0" destOrd="0" parTransId="{F5736511-AF36-4426-BF59-ED3A0D054FFD}" sibTransId="{D31DBD07-1FC3-463E-9FC3-A5465D2DF3B5}"/>
    <dgm:cxn modelId="{75EB1646-5241-4A94-906D-FA1A807C4B89}" srcId="{542FEA10-F261-4735-9468-F319F9076EAE}" destId="{AAA5E70A-45BF-445C-9D4C-2C555CCC5C32}" srcOrd="0" destOrd="0" parTransId="{A3B91A55-DC6D-41D0-99C8-8C9D81C067F0}" sibTransId="{A39F6943-AA35-433D-A001-35FD31B88BED}"/>
    <dgm:cxn modelId="{9BC40B58-8AFC-4CBB-B6C0-B411017F1E0B}" type="presOf" srcId="{AAA5E70A-45BF-445C-9D4C-2C555CCC5C32}" destId="{ABE5613C-624C-4A02-A3BC-C3A79165ABCD}" srcOrd="0" destOrd="0" presId="urn:microsoft.com/office/officeart/2005/8/layout/hierarchy6"/>
    <dgm:cxn modelId="{76DF5D7F-083A-4805-AB7A-D3BC0E5F1558}" type="presOf" srcId="{BB9A605C-2A6D-48EE-99EF-0E9C0D6BF11E}" destId="{5662BF97-10F1-4098-8DF2-71CA05D692A2}" srcOrd="0" destOrd="0" presId="urn:microsoft.com/office/officeart/2005/8/layout/hierarchy6"/>
    <dgm:cxn modelId="{952EEF97-51BA-4F11-8962-8A52B3618367}" srcId="{BB9A605C-2A6D-48EE-99EF-0E9C0D6BF11E}" destId="{542FEA10-F261-4735-9468-F319F9076EAE}" srcOrd="0" destOrd="0" parTransId="{F8399A13-440C-48C2-BCF8-20C95D7DB0ED}" sibTransId="{A4A9E1F8-FBC1-400C-9682-F4DBF7D2EE54}"/>
    <dgm:cxn modelId="{130CB8AC-20B9-42D9-A106-2B5C88DC135F}" type="presOf" srcId="{33C5BB52-B3C7-4E6A-AAA0-D89EC1363E3E}" destId="{90853523-1C44-4E4E-83B0-EDD3315D7292}" srcOrd="0" destOrd="0" presId="urn:microsoft.com/office/officeart/2005/8/layout/hierarchy6"/>
    <dgm:cxn modelId="{9322E6B7-5E4B-4534-8098-EB6938665CC7}" type="presOf" srcId="{BEF15527-3421-4A75-99AC-1D18AB19327C}" destId="{04D80170-CECD-4507-9293-AAAFF5468341}" srcOrd="0" destOrd="0" presId="urn:microsoft.com/office/officeart/2005/8/layout/hierarchy6"/>
    <dgm:cxn modelId="{BEEC55B9-D4C0-4950-AB85-73D6720CE30B}" type="presOf" srcId="{542FEA10-F261-4735-9468-F319F9076EAE}" destId="{EE6C8A8A-92DE-4314-BADE-E28A2C2A37E5}" srcOrd="0" destOrd="0" presId="urn:microsoft.com/office/officeart/2005/8/layout/hierarchy6"/>
    <dgm:cxn modelId="{F2BF0FCC-EFDE-444F-A46A-2377F9BCF0DA}" type="presOf" srcId="{B090CBCC-2982-4D3B-9BB4-A0421E76DA99}" destId="{C47A8933-ED35-4EE4-A8A7-8D1B99D8543D}" srcOrd="0" destOrd="0" presId="urn:microsoft.com/office/officeart/2005/8/layout/hierarchy6"/>
    <dgm:cxn modelId="{A290A7E0-3B96-4091-8BE8-CA793772DF10}" srcId="{0839C18D-17E6-4A73-A20D-6B483C8FC8BD}" destId="{33C5BB52-B3C7-4E6A-AAA0-D89EC1363E3E}" srcOrd="1" destOrd="0" parTransId="{BEF15527-3421-4A75-99AC-1D18AB19327C}" sibTransId="{7C5F3D0C-C038-42F8-9533-288C9E4F125B}"/>
    <dgm:cxn modelId="{121614E1-B43E-40B3-8D8F-3B6E91C62F1B}" type="presOf" srcId="{F8399A13-440C-48C2-BCF8-20C95D7DB0ED}" destId="{250F90F0-05BB-4FBC-9761-C5D353932140}" srcOrd="0" destOrd="0" presId="urn:microsoft.com/office/officeart/2005/8/layout/hierarchy6"/>
    <dgm:cxn modelId="{932A10F2-6B95-4E02-9849-366D2B728FDD}" type="presParOf" srcId="{0D19F501-5EFD-4247-B85D-7C8C1091EAB9}" destId="{28F954BF-9758-4161-8D39-147E416B42AF}" srcOrd="0" destOrd="0" presId="urn:microsoft.com/office/officeart/2005/8/layout/hierarchy6"/>
    <dgm:cxn modelId="{81094949-F8C8-49BE-881C-679901234EB2}" type="presParOf" srcId="{28F954BF-9758-4161-8D39-147E416B42AF}" destId="{4CF7AD7A-D7BB-401A-B3FE-4FD6F2D1C529}" srcOrd="0" destOrd="0" presId="urn:microsoft.com/office/officeart/2005/8/layout/hierarchy6"/>
    <dgm:cxn modelId="{E53A031E-F924-42A5-8922-BB7644ECABE7}" type="presParOf" srcId="{4CF7AD7A-D7BB-401A-B3FE-4FD6F2D1C529}" destId="{0FA5F1A4-FD3E-4480-B970-21EC44FE08CD}" srcOrd="0" destOrd="0" presId="urn:microsoft.com/office/officeart/2005/8/layout/hierarchy6"/>
    <dgm:cxn modelId="{5521831B-C325-4206-96ED-916C0B259B0F}" type="presParOf" srcId="{0FA5F1A4-FD3E-4480-B970-21EC44FE08CD}" destId="{356D694F-E160-46C8-B8B9-F53EB6CCD0A3}" srcOrd="0" destOrd="0" presId="urn:microsoft.com/office/officeart/2005/8/layout/hierarchy6"/>
    <dgm:cxn modelId="{358AEFEF-2C61-4EE6-9AF4-5FEE271745FC}" type="presParOf" srcId="{0FA5F1A4-FD3E-4480-B970-21EC44FE08CD}" destId="{9938F1E2-C94E-4BBA-9852-35A555ADF148}" srcOrd="1" destOrd="0" presId="urn:microsoft.com/office/officeart/2005/8/layout/hierarchy6"/>
    <dgm:cxn modelId="{3E51C225-9AFE-45B6-8C1D-3BD474E23F6F}" type="presParOf" srcId="{9938F1E2-C94E-4BBA-9852-35A555ADF148}" destId="{C47A8933-ED35-4EE4-A8A7-8D1B99D8543D}" srcOrd="0" destOrd="0" presId="urn:microsoft.com/office/officeart/2005/8/layout/hierarchy6"/>
    <dgm:cxn modelId="{8E1142BD-9E52-42C2-B874-25291BE4BF50}" type="presParOf" srcId="{9938F1E2-C94E-4BBA-9852-35A555ADF148}" destId="{CC77160F-EE43-4160-B1B2-E8F1A70CAEA2}" srcOrd="1" destOrd="0" presId="urn:microsoft.com/office/officeart/2005/8/layout/hierarchy6"/>
    <dgm:cxn modelId="{42715553-3C49-4449-BCF7-7B5A3076B201}" type="presParOf" srcId="{CC77160F-EE43-4160-B1B2-E8F1A70CAEA2}" destId="{5662BF97-10F1-4098-8DF2-71CA05D692A2}" srcOrd="0" destOrd="0" presId="urn:microsoft.com/office/officeart/2005/8/layout/hierarchy6"/>
    <dgm:cxn modelId="{D289E3C4-2B6E-45D3-8679-CFA8D8B75DCB}" type="presParOf" srcId="{CC77160F-EE43-4160-B1B2-E8F1A70CAEA2}" destId="{3425F933-A527-44E6-A533-76536DEC87ED}" srcOrd="1" destOrd="0" presId="urn:microsoft.com/office/officeart/2005/8/layout/hierarchy6"/>
    <dgm:cxn modelId="{F769577D-F62C-4DB5-A2FE-C3372D7109FF}" type="presParOf" srcId="{3425F933-A527-44E6-A533-76536DEC87ED}" destId="{250F90F0-05BB-4FBC-9761-C5D353932140}" srcOrd="0" destOrd="0" presId="urn:microsoft.com/office/officeart/2005/8/layout/hierarchy6"/>
    <dgm:cxn modelId="{6985063D-6D85-4523-B66B-67B399BF34F2}" type="presParOf" srcId="{3425F933-A527-44E6-A533-76536DEC87ED}" destId="{D7E02661-14B4-4CD6-A5BE-6C3EF0A7A1E3}" srcOrd="1" destOrd="0" presId="urn:microsoft.com/office/officeart/2005/8/layout/hierarchy6"/>
    <dgm:cxn modelId="{36F79EC8-B094-4862-9C8C-15389DBF473F}" type="presParOf" srcId="{D7E02661-14B4-4CD6-A5BE-6C3EF0A7A1E3}" destId="{EE6C8A8A-92DE-4314-BADE-E28A2C2A37E5}" srcOrd="0" destOrd="0" presId="urn:microsoft.com/office/officeart/2005/8/layout/hierarchy6"/>
    <dgm:cxn modelId="{E96C57A5-A5B8-4F4F-92D0-EE880EEFE13F}" type="presParOf" srcId="{D7E02661-14B4-4CD6-A5BE-6C3EF0A7A1E3}" destId="{43035276-9B35-462D-97B9-707831EEB94C}" srcOrd="1" destOrd="0" presId="urn:microsoft.com/office/officeart/2005/8/layout/hierarchy6"/>
    <dgm:cxn modelId="{D81AD0DE-A32E-4D9E-8234-78C175150A63}" type="presParOf" srcId="{43035276-9B35-462D-97B9-707831EEB94C}" destId="{F7BF05AA-AAE7-4E82-BAF1-81DA028751BC}" srcOrd="0" destOrd="0" presId="urn:microsoft.com/office/officeart/2005/8/layout/hierarchy6"/>
    <dgm:cxn modelId="{18FE7F62-6ABE-4F9F-ABE8-B8B7947FE443}" type="presParOf" srcId="{43035276-9B35-462D-97B9-707831EEB94C}" destId="{69E093FD-FBB5-4518-879C-F49E36BED0C7}" srcOrd="1" destOrd="0" presId="urn:microsoft.com/office/officeart/2005/8/layout/hierarchy6"/>
    <dgm:cxn modelId="{D8F1F7F1-04D8-435B-B143-7ED72F019645}" type="presParOf" srcId="{69E093FD-FBB5-4518-879C-F49E36BED0C7}" destId="{ABE5613C-624C-4A02-A3BC-C3A79165ABCD}" srcOrd="0" destOrd="0" presId="urn:microsoft.com/office/officeart/2005/8/layout/hierarchy6"/>
    <dgm:cxn modelId="{5FD9DCA8-82CA-46ED-9BD7-72AA781E1DE3}" type="presParOf" srcId="{69E093FD-FBB5-4518-879C-F49E36BED0C7}" destId="{5C40003F-9819-49BF-A365-6A59C7BCB037}" srcOrd="1" destOrd="0" presId="urn:microsoft.com/office/officeart/2005/8/layout/hierarchy6"/>
    <dgm:cxn modelId="{B5199241-0549-4A65-AC85-2113205B63FE}" type="presParOf" srcId="{9938F1E2-C94E-4BBA-9852-35A555ADF148}" destId="{04D80170-CECD-4507-9293-AAAFF5468341}" srcOrd="2" destOrd="0" presId="urn:microsoft.com/office/officeart/2005/8/layout/hierarchy6"/>
    <dgm:cxn modelId="{3D4A5B9B-C8D5-4CBE-826E-E9CD95199926}" type="presParOf" srcId="{9938F1E2-C94E-4BBA-9852-35A555ADF148}" destId="{981E2EAF-C2C6-4A7A-B3A3-16D6A410D811}" srcOrd="3" destOrd="0" presId="urn:microsoft.com/office/officeart/2005/8/layout/hierarchy6"/>
    <dgm:cxn modelId="{4190F2DC-B2A3-4442-8026-C00952F3770C}" type="presParOf" srcId="{981E2EAF-C2C6-4A7A-B3A3-16D6A410D811}" destId="{90853523-1C44-4E4E-83B0-EDD3315D7292}" srcOrd="0" destOrd="0" presId="urn:microsoft.com/office/officeart/2005/8/layout/hierarchy6"/>
    <dgm:cxn modelId="{1501B94F-9E79-4DE1-8943-1B4C4D370852}" type="presParOf" srcId="{981E2EAF-C2C6-4A7A-B3A3-16D6A410D811}" destId="{6FEA518B-50F9-4209-BF52-4677FB5318A6}" srcOrd="1" destOrd="0" presId="urn:microsoft.com/office/officeart/2005/8/layout/hierarchy6"/>
    <dgm:cxn modelId="{B9981869-73E5-443A-9A7A-FDBFAFC16CF7}" type="presParOf" srcId="{0D19F501-5EFD-4247-B85D-7C8C1091EAB9}" destId="{D5B945C5-9BF3-46FE-961D-F39B9AA099C8}" srcOrd="1" destOrd="0" presId="urn:microsoft.com/office/officeart/2005/8/layout/hierarchy6"/>
  </dgm:cxnLst>
  <dgm:bg>
    <a:effectLst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005B154-E39C-439B-9946-E6B1C758E50F}" type="doc">
      <dgm:prSet loTypeId="urn:microsoft.com/office/officeart/2005/8/layout/hierarchy6" loCatId="hierarchy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BB9A605C-2A6D-48EE-99EF-0E9C0D6BF11E}">
      <dgm:prSet phldrT="[Texte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000" b="1" dirty="0"/>
            <a:t>CompoundStmt</a:t>
          </a:r>
        </a:p>
        <a:p>
          <a:r>
            <a:rPr lang="en-US" sz="800" b="0" dirty="0"/>
            <a:t>Size: 1</a:t>
          </a:r>
        </a:p>
      </dgm:t>
    </dgm:pt>
    <dgm:pt modelId="{B090CBCC-2982-4D3B-9BB4-A0421E76DA99}" type="parTrans" cxnId="{879C1602-B7D2-416C-A7B0-96476E1B4708}">
      <dgm:prSet/>
      <dgm:spPr/>
      <dgm:t>
        <a:bodyPr/>
        <a:lstStyle/>
        <a:p>
          <a:endParaRPr lang="en-US"/>
        </a:p>
      </dgm:t>
    </dgm:pt>
    <dgm:pt modelId="{3841675C-09D6-453B-88DA-C069A8EBDB19}" type="sibTrans" cxnId="{879C1602-B7D2-416C-A7B0-96476E1B4708}">
      <dgm:prSet/>
      <dgm:spPr/>
      <dgm:t>
        <a:bodyPr/>
        <a:lstStyle/>
        <a:p>
          <a:endParaRPr lang="en-US"/>
        </a:p>
      </dgm:t>
    </dgm:pt>
    <dgm:pt modelId="{542FEA10-F261-4735-9468-F319F9076EAE}">
      <dgm:prSet phldrT="[Texte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en-US" sz="1000" b="1" dirty="0"/>
            <a:t>VarDecl</a:t>
          </a:r>
        </a:p>
        <a:p>
          <a:r>
            <a:rPr lang="en-US" sz="800" b="0" dirty="0"/>
            <a:t>Type: “int”</a:t>
          </a:r>
        </a:p>
        <a:p>
          <a:r>
            <a:rPr lang="en-US" sz="800" b="0" dirty="0"/>
            <a:t>Identifier: “x”</a:t>
          </a:r>
        </a:p>
      </dgm:t>
    </dgm:pt>
    <dgm:pt modelId="{F8399A13-440C-48C2-BCF8-20C95D7DB0ED}" type="parTrans" cxnId="{952EEF97-51BA-4F11-8962-8A52B3618367}">
      <dgm:prSet/>
      <dgm:spPr/>
      <dgm:t>
        <a:bodyPr/>
        <a:lstStyle/>
        <a:p>
          <a:endParaRPr lang="en-US"/>
        </a:p>
      </dgm:t>
    </dgm:pt>
    <dgm:pt modelId="{A4A9E1F8-FBC1-400C-9682-F4DBF7D2EE54}" type="sibTrans" cxnId="{952EEF97-51BA-4F11-8962-8A52B3618367}">
      <dgm:prSet/>
      <dgm:spPr/>
      <dgm:t>
        <a:bodyPr/>
        <a:lstStyle/>
        <a:p>
          <a:endParaRPr lang="en-US"/>
        </a:p>
      </dgm:t>
    </dgm:pt>
    <dgm:pt modelId="{33C5BB52-B3C7-4E6A-AAA0-D89EC1363E3E}">
      <dgm:prSet phldrT="[Texte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en-US" sz="1000" b="1" dirty="0"/>
            <a:t>ParamDecl</a:t>
          </a:r>
        </a:p>
        <a:p>
          <a:r>
            <a:rPr lang="en-US" sz="800" b="0" dirty="0"/>
            <a:t>Identifier: “y”</a:t>
          </a:r>
        </a:p>
      </dgm:t>
    </dgm:pt>
    <dgm:pt modelId="{BEF15527-3421-4A75-99AC-1D18AB19327C}" type="parTrans" cxnId="{A290A7E0-3B96-4091-8BE8-CA793772DF10}">
      <dgm:prSet/>
      <dgm:spPr/>
      <dgm:t>
        <a:bodyPr/>
        <a:lstStyle/>
        <a:p>
          <a:endParaRPr lang="en-US"/>
        </a:p>
      </dgm:t>
    </dgm:pt>
    <dgm:pt modelId="{7C5F3D0C-C038-42F8-9533-288C9E4F125B}" type="sibTrans" cxnId="{A290A7E0-3B96-4091-8BE8-CA793772DF10}">
      <dgm:prSet/>
      <dgm:spPr/>
      <dgm:t>
        <a:bodyPr/>
        <a:lstStyle/>
        <a:p>
          <a:endParaRPr lang="en-US"/>
        </a:p>
      </dgm:t>
    </dgm:pt>
    <dgm:pt modelId="{AAA5E70A-45BF-445C-9D4C-2C555CCC5C32}">
      <dgm:prSet phldrT="[Texte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US" sz="1000" b="1" dirty="0"/>
            <a:t>IntegerLiteralExpr</a:t>
          </a:r>
          <a:br>
            <a:rPr lang="en-US" sz="1100" b="1" dirty="0"/>
          </a:br>
          <a:r>
            <a:rPr lang="en-US" sz="800" b="0" dirty="0"/>
            <a:t>Value : 3</a:t>
          </a:r>
          <a:endParaRPr lang="en-US" sz="800" b="1" dirty="0"/>
        </a:p>
      </dgm:t>
    </dgm:pt>
    <dgm:pt modelId="{A3B91A55-DC6D-41D0-99C8-8C9D81C067F0}" type="parTrans" cxnId="{75EB1646-5241-4A94-906D-FA1A807C4B89}">
      <dgm:prSet/>
      <dgm:spPr/>
      <dgm:t>
        <a:bodyPr/>
        <a:lstStyle/>
        <a:p>
          <a:endParaRPr lang="en-US"/>
        </a:p>
      </dgm:t>
    </dgm:pt>
    <dgm:pt modelId="{A39F6943-AA35-433D-A001-35FD31B88BED}" type="sibTrans" cxnId="{75EB1646-5241-4A94-906D-FA1A807C4B89}">
      <dgm:prSet/>
      <dgm:spPr/>
      <dgm:t>
        <a:bodyPr/>
        <a:lstStyle/>
        <a:p>
          <a:endParaRPr lang="en-US"/>
        </a:p>
      </dgm:t>
    </dgm:pt>
    <dgm:pt modelId="{0839C18D-17E6-4A73-A20D-6B483C8FC8BD}">
      <dgm:prSet phldrT="[Texte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en-US" sz="1000" b="1" dirty="0"/>
            <a:t>FuncDecl</a:t>
          </a:r>
        </a:p>
        <a:p>
          <a:r>
            <a:rPr lang="en-US" sz="800" b="0" dirty="0"/>
            <a:t>Identifier: “foo”</a:t>
          </a:r>
        </a:p>
      </dgm:t>
    </dgm:pt>
    <dgm:pt modelId="{D31DBD07-1FC3-463E-9FC3-A5465D2DF3B5}" type="sibTrans" cxnId="{E5B30F65-B16C-4BFD-AF03-83DF9A88A869}">
      <dgm:prSet/>
      <dgm:spPr/>
      <dgm:t>
        <a:bodyPr/>
        <a:lstStyle/>
        <a:p>
          <a:endParaRPr lang="en-US"/>
        </a:p>
      </dgm:t>
    </dgm:pt>
    <dgm:pt modelId="{F5736511-AF36-4426-BF59-ED3A0D054FFD}" type="parTrans" cxnId="{E5B30F65-B16C-4BFD-AF03-83DF9A88A869}">
      <dgm:prSet/>
      <dgm:spPr/>
      <dgm:t>
        <a:bodyPr/>
        <a:lstStyle/>
        <a:p>
          <a:endParaRPr lang="en-US"/>
        </a:p>
      </dgm:t>
    </dgm:pt>
    <dgm:pt modelId="{0D19F501-5EFD-4247-B85D-7C8C1091EAB9}" type="pres">
      <dgm:prSet presAssocID="{8005B154-E39C-439B-9946-E6B1C758E50F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8F954BF-9758-4161-8D39-147E416B42AF}" type="pres">
      <dgm:prSet presAssocID="{8005B154-E39C-439B-9946-E6B1C758E50F}" presName="hierFlow" presStyleCnt="0"/>
      <dgm:spPr/>
    </dgm:pt>
    <dgm:pt modelId="{4CF7AD7A-D7BB-401A-B3FE-4FD6F2D1C529}" type="pres">
      <dgm:prSet presAssocID="{8005B154-E39C-439B-9946-E6B1C758E50F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0FA5F1A4-FD3E-4480-B970-21EC44FE08CD}" type="pres">
      <dgm:prSet presAssocID="{0839C18D-17E6-4A73-A20D-6B483C8FC8BD}" presName="Name14" presStyleCnt="0"/>
      <dgm:spPr/>
    </dgm:pt>
    <dgm:pt modelId="{356D694F-E160-46C8-B8B9-F53EB6CCD0A3}" type="pres">
      <dgm:prSet presAssocID="{0839C18D-17E6-4A73-A20D-6B483C8FC8BD}" presName="level1Shape" presStyleLbl="node0" presStyleIdx="0" presStyleCnt="1" custScaleY="58735">
        <dgm:presLayoutVars>
          <dgm:chPref val="3"/>
        </dgm:presLayoutVars>
      </dgm:prSet>
      <dgm:spPr/>
    </dgm:pt>
    <dgm:pt modelId="{9938F1E2-C94E-4BBA-9852-35A555ADF148}" type="pres">
      <dgm:prSet presAssocID="{0839C18D-17E6-4A73-A20D-6B483C8FC8BD}" presName="hierChild2" presStyleCnt="0"/>
      <dgm:spPr/>
    </dgm:pt>
    <dgm:pt modelId="{C47A8933-ED35-4EE4-A8A7-8D1B99D8543D}" type="pres">
      <dgm:prSet presAssocID="{B090CBCC-2982-4D3B-9BB4-A0421E76DA99}" presName="Name19" presStyleLbl="parChTrans1D2" presStyleIdx="0" presStyleCnt="2"/>
      <dgm:spPr/>
    </dgm:pt>
    <dgm:pt modelId="{CC77160F-EE43-4160-B1B2-E8F1A70CAEA2}" type="pres">
      <dgm:prSet presAssocID="{BB9A605C-2A6D-48EE-99EF-0E9C0D6BF11E}" presName="Name21" presStyleCnt="0"/>
      <dgm:spPr/>
    </dgm:pt>
    <dgm:pt modelId="{5662BF97-10F1-4098-8DF2-71CA05D692A2}" type="pres">
      <dgm:prSet presAssocID="{BB9A605C-2A6D-48EE-99EF-0E9C0D6BF11E}" presName="level2Shape" presStyleLbl="node2" presStyleIdx="0" presStyleCnt="2" custScaleY="58920"/>
      <dgm:spPr/>
    </dgm:pt>
    <dgm:pt modelId="{3425F933-A527-44E6-A533-76536DEC87ED}" type="pres">
      <dgm:prSet presAssocID="{BB9A605C-2A6D-48EE-99EF-0E9C0D6BF11E}" presName="hierChild3" presStyleCnt="0"/>
      <dgm:spPr/>
    </dgm:pt>
    <dgm:pt modelId="{250F90F0-05BB-4FBC-9761-C5D353932140}" type="pres">
      <dgm:prSet presAssocID="{F8399A13-440C-48C2-BCF8-20C95D7DB0ED}" presName="Name19" presStyleLbl="parChTrans1D3" presStyleIdx="0" presStyleCnt="1"/>
      <dgm:spPr/>
    </dgm:pt>
    <dgm:pt modelId="{D7E02661-14B4-4CD6-A5BE-6C3EF0A7A1E3}" type="pres">
      <dgm:prSet presAssocID="{542FEA10-F261-4735-9468-F319F9076EAE}" presName="Name21" presStyleCnt="0"/>
      <dgm:spPr/>
    </dgm:pt>
    <dgm:pt modelId="{EE6C8A8A-92DE-4314-BADE-E28A2C2A37E5}" type="pres">
      <dgm:prSet presAssocID="{542FEA10-F261-4735-9468-F319F9076EAE}" presName="level2Shape" presStyleLbl="node3" presStyleIdx="0" presStyleCnt="1" custScaleX="113886" custScaleY="91921"/>
      <dgm:spPr/>
    </dgm:pt>
    <dgm:pt modelId="{43035276-9B35-462D-97B9-707831EEB94C}" type="pres">
      <dgm:prSet presAssocID="{542FEA10-F261-4735-9468-F319F9076EAE}" presName="hierChild3" presStyleCnt="0"/>
      <dgm:spPr/>
    </dgm:pt>
    <dgm:pt modelId="{F7BF05AA-AAE7-4E82-BAF1-81DA028751BC}" type="pres">
      <dgm:prSet presAssocID="{A3B91A55-DC6D-41D0-99C8-8C9D81C067F0}" presName="Name19" presStyleLbl="parChTrans1D4" presStyleIdx="0" presStyleCnt="1"/>
      <dgm:spPr/>
    </dgm:pt>
    <dgm:pt modelId="{69E093FD-FBB5-4518-879C-F49E36BED0C7}" type="pres">
      <dgm:prSet presAssocID="{AAA5E70A-45BF-445C-9D4C-2C555CCC5C32}" presName="Name21" presStyleCnt="0"/>
      <dgm:spPr/>
    </dgm:pt>
    <dgm:pt modelId="{ABE5613C-624C-4A02-A3BC-C3A79165ABCD}" type="pres">
      <dgm:prSet presAssocID="{AAA5E70A-45BF-445C-9D4C-2C555CCC5C32}" presName="level2Shape" presStyleLbl="node4" presStyleIdx="0" presStyleCnt="1" custScaleX="130797" custScaleY="61305"/>
      <dgm:spPr/>
    </dgm:pt>
    <dgm:pt modelId="{5C40003F-9819-49BF-A365-6A59C7BCB037}" type="pres">
      <dgm:prSet presAssocID="{AAA5E70A-45BF-445C-9D4C-2C555CCC5C32}" presName="hierChild3" presStyleCnt="0"/>
      <dgm:spPr/>
    </dgm:pt>
    <dgm:pt modelId="{04D80170-CECD-4507-9293-AAAFF5468341}" type="pres">
      <dgm:prSet presAssocID="{BEF15527-3421-4A75-99AC-1D18AB19327C}" presName="Name19" presStyleLbl="parChTrans1D2" presStyleIdx="1" presStyleCnt="2"/>
      <dgm:spPr/>
    </dgm:pt>
    <dgm:pt modelId="{981E2EAF-C2C6-4A7A-B3A3-16D6A410D811}" type="pres">
      <dgm:prSet presAssocID="{33C5BB52-B3C7-4E6A-AAA0-D89EC1363E3E}" presName="Name21" presStyleCnt="0"/>
      <dgm:spPr/>
    </dgm:pt>
    <dgm:pt modelId="{90853523-1C44-4E4E-83B0-EDD3315D7292}" type="pres">
      <dgm:prSet presAssocID="{33C5BB52-B3C7-4E6A-AAA0-D89EC1363E3E}" presName="level2Shape" presStyleLbl="node2" presStyleIdx="1" presStyleCnt="2" custScaleY="52307"/>
      <dgm:spPr/>
    </dgm:pt>
    <dgm:pt modelId="{6FEA518B-50F9-4209-BF52-4677FB5318A6}" type="pres">
      <dgm:prSet presAssocID="{33C5BB52-B3C7-4E6A-AAA0-D89EC1363E3E}" presName="hierChild3" presStyleCnt="0"/>
      <dgm:spPr/>
    </dgm:pt>
    <dgm:pt modelId="{D5B945C5-9BF3-46FE-961D-F39B9AA099C8}" type="pres">
      <dgm:prSet presAssocID="{8005B154-E39C-439B-9946-E6B1C758E50F}" presName="bgShapesFlow" presStyleCnt="0"/>
      <dgm:spPr/>
    </dgm:pt>
  </dgm:ptLst>
  <dgm:cxnLst>
    <dgm:cxn modelId="{879C1602-B7D2-416C-A7B0-96476E1B4708}" srcId="{0839C18D-17E6-4A73-A20D-6B483C8FC8BD}" destId="{BB9A605C-2A6D-48EE-99EF-0E9C0D6BF11E}" srcOrd="0" destOrd="0" parTransId="{B090CBCC-2982-4D3B-9BB4-A0421E76DA99}" sibTransId="{3841675C-09D6-453B-88DA-C069A8EBDB19}"/>
    <dgm:cxn modelId="{74265B0B-C008-4EBB-A3FF-C7D021EC2585}" type="presOf" srcId="{8005B154-E39C-439B-9946-E6B1C758E50F}" destId="{0D19F501-5EFD-4247-B85D-7C8C1091EAB9}" srcOrd="0" destOrd="0" presId="urn:microsoft.com/office/officeart/2005/8/layout/hierarchy6"/>
    <dgm:cxn modelId="{D7959E28-2B2A-422F-9E47-6BE7A645D9E2}" type="presOf" srcId="{0839C18D-17E6-4A73-A20D-6B483C8FC8BD}" destId="{356D694F-E160-46C8-B8B9-F53EB6CCD0A3}" srcOrd="0" destOrd="0" presId="urn:microsoft.com/office/officeart/2005/8/layout/hierarchy6"/>
    <dgm:cxn modelId="{DD3CC75E-BF1C-46DE-BF72-59309650ED3F}" type="presOf" srcId="{A3B91A55-DC6D-41D0-99C8-8C9D81C067F0}" destId="{F7BF05AA-AAE7-4E82-BAF1-81DA028751BC}" srcOrd="0" destOrd="0" presId="urn:microsoft.com/office/officeart/2005/8/layout/hierarchy6"/>
    <dgm:cxn modelId="{E5B30F65-B16C-4BFD-AF03-83DF9A88A869}" srcId="{8005B154-E39C-439B-9946-E6B1C758E50F}" destId="{0839C18D-17E6-4A73-A20D-6B483C8FC8BD}" srcOrd="0" destOrd="0" parTransId="{F5736511-AF36-4426-BF59-ED3A0D054FFD}" sibTransId="{D31DBD07-1FC3-463E-9FC3-A5465D2DF3B5}"/>
    <dgm:cxn modelId="{75EB1646-5241-4A94-906D-FA1A807C4B89}" srcId="{542FEA10-F261-4735-9468-F319F9076EAE}" destId="{AAA5E70A-45BF-445C-9D4C-2C555CCC5C32}" srcOrd="0" destOrd="0" parTransId="{A3B91A55-DC6D-41D0-99C8-8C9D81C067F0}" sibTransId="{A39F6943-AA35-433D-A001-35FD31B88BED}"/>
    <dgm:cxn modelId="{9BC40B58-8AFC-4CBB-B6C0-B411017F1E0B}" type="presOf" srcId="{AAA5E70A-45BF-445C-9D4C-2C555CCC5C32}" destId="{ABE5613C-624C-4A02-A3BC-C3A79165ABCD}" srcOrd="0" destOrd="0" presId="urn:microsoft.com/office/officeart/2005/8/layout/hierarchy6"/>
    <dgm:cxn modelId="{76DF5D7F-083A-4805-AB7A-D3BC0E5F1558}" type="presOf" srcId="{BB9A605C-2A6D-48EE-99EF-0E9C0D6BF11E}" destId="{5662BF97-10F1-4098-8DF2-71CA05D692A2}" srcOrd="0" destOrd="0" presId="urn:microsoft.com/office/officeart/2005/8/layout/hierarchy6"/>
    <dgm:cxn modelId="{952EEF97-51BA-4F11-8962-8A52B3618367}" srcId="{BB9A605C-2A6D-48EE-99EF-0E9C0D6BF11E}" destId="{542FEA10-F261-4735-9468-F319F9076EAE}" srcOrd="0" destOrd="0" parTransId="{F8399A13-440C-48C2-BCF8-20C95D7DB0ED}" sibTransId="{A4A9E1F8-FBC1-400C-9682-F4DBF7D2EE54}"/>
    <dgm:cxn modelId="{130CB8AC-20B9-42D9-A106-2B5C88DC135F}" type="presOf" srcId="{33C5BB52-B3C7-4E6A-AAA0-D89EC1363E3E}" destId="{90853523-1C44-4E4E-83B0-EDD3315D7292}" srcOrd="0" destOrd="0" presId="urn:microsoft.com/office/officeart/2005/8/layout/hierarchy6"/>
    <dgm:cxn modelId="{9322E6B7-5E4B-4534-8098-EB6938665CC7}" type="presOf" srcId="{BEF15527-3421-4A75-99AC-1D18AB19327C}" destId="{04D80170-CECD-4507-9293-AAAFF5468341}" srcOrd="0" destOrd="0" presId="urn:microsoft.com/office/officeart/2005/8/layout/hierarchy6"/>
    <dgm:cxn modelId="{BEEC55B9-D4C0-4950-AB85-73D6720CE30B}" type="presOf" srcId="{542FEA10-F261-4735-9468-F319F9076EAE}" destId="{EE6C8A8A-92DE-4314-BADE-E28A2C2A37E5}" srcOrd="0" destOrd="0" presId="urn:microsoft.com/office/officeart/2005/8/layout/hierarchy6"/>
    <dgm:cxn modelId="{F2BF0FCC-EFDE-444F-A46A-2377F9BCF0DA}" type="presOf" srcId="{B090CBCC-2982-4D3B-9BB4-A0421E76DA99}" destId="{C47A8933-ED35-4EE4-A8A7-8D1B99D8543D}" srcOrd="0" destOrd="0" presId="urn:microsoft.com/office/officeart/2005/8/layout/hierarchy6"/>
    <dgm:cxn modelId="{A290A7E0-3B96-4091-8BE8-CA793772DF10}" srcId="{0839C18D-17E6-4A73-A20D-6B483C8FC8BD}" destId="{33C5BB52-B3C7-4E6A-AAA0-D89EC1363E3E}" srcOrd="1" destOrd="0" parTransId="{BEF15527-3421-4A75-99AC-1D18AB19327C}" sibTransId="{7C5F3D0C-C038-42F8-9533-288C9E4F125B}"/>
    <dgm:cxn modelId="{121614E1-B43E-40B3-8D8F-3B6E91C62F1B}" type="presOf" srcId="{F8399A13-440C-48C2-BCF8-20C95D7DB0ED}" destId="{250F90F0-05BB-4FBC-9761-C5D353932140}" srcOrd="0" destOrd="0" presId="urn:microsoft.com/office/officeart/2005/8/layout/hierarchy6"/>
    <dgm:cxn modelId="{932A10F2-6B95-4E02-9849-366D2B728FDD}" type="presParOf" srcId="{0D19F501-5EFD-4247-B85D-7C8C1091EAB9}" destId="{28F954BF-9758-4161-8D39-147E416B42AF}" srcOrd="0" destOrd="0" presId="urn:microsoft.com/office/officeart/2005/8/layout/hierarchy6"/>
    <dgm:cxn modelId="{81094949-F8C8-49BE-881C-679901234EB2}" type="presParOf" srcId="{28F954BF-9758-4161-8D39-147E416B42AF}" destId="{4CF7AD7A-D7BB-401A-B3FE-4FD6F2D1C529}" srcOrd="0" destOrd="0" presId="urn:microsoft.com/office/officeart/2005/8/layout/hierarchy6"/>
    <dgm:cxn modelId="{E53A031E-F924-42A5-8922-BB7644ECABE7}" type="presParOf" srcId="{4CF7AD7A-D7BB-401A-B3FE-4FD6F2D1C529}" destId="{0FA5F1A4-FD3E-4480-B970-21EC44FE08CD}" srcOrd="0" destOrd="0" presId="urn:microsoft.com/office/officeart/2005/8/layout/hierarchy6"/>
    <dgm:cxn modelId="{5521831B-C325-4206-96ED-916C0B259B0F}" type="presParOf" srcId="{0FA5F1A4-FD3E-4480-B970-21EC44FE08CD}" destId="{356D694F-E160-46C8-B8B9-F53EB6CCD0A3}" srcOrd="0" destOrd="0" presId="urn:microsoft.com/office/officeart/2005/8/layout/hierarchy6"/>
    <dgm:cxn modelId="{358AEFEF-2C61-4EE6-9AF4-5FEE271745FC}" type="presParOf" srcId="{0FA5F1A4-FD3E-4480-B970-21EC44FE08CD}" destId="{9938F1E2-C94E-4BBA-9852-35A555ADF148}" srcOrd="1" destOrd="0" presId="urn:microsoft.com/office/officeart/2005/8/layout/hierarchy6"/>
    <dgm:cxn modelId="{3E51C225-9AFE-45B6-8C1D-3BD474E23F6F}" type="presParOf" srcId="{9938F1E2-C94E-4BBA-9852-35A555ADF148}" destId="{C47A8933-ED35-4EE4-A8A7-8D1B99D8543D}" srcOrd="0" destOrd="0" presId="urn:microsoft.com/office/officeart/2005/8/layout/hierarchy6"/>
    <dgm:cxn modelId="{8E1142BD-9E52-42C2-B874-25291BE4BF50}" type="presParOf" srcId="{9938F1E2-C94E-4BBA-9852-35A555ADF148}" destId="{CC77160F-EE43-4160-B1B2-E8F1A70CAEA2}" srcOrd="1" destOrd="0" presId="urn:microsoft.com/office/officeart/2005/8/layout/hierarchy6"/>
    <dgm:cxn modelId="{42715553-3C49-4449-BCF7-7B5A3076B201}" type="presParOf" srcId="{CC77160F-EE43-4160-B1B2-E8F1A70CAEA2}" destId="{5662BF97-10F1-4098-8DF2-71CA05D692A2}" srcOrd="0" destOrd="0" presId="urn:microsoft.com/office/officeart/2005/8/layout/hierarchy6"/>
    <dgm:cxn modelId="{D289E3C4-2B6E-45D3-8679-CFA8D8B75DCB}" type="presParOf" srcId="{CC77160F-EE43-4160-B1B2-E8F1A70CAEA2}" destId="{3425F933-A527-44E6-A533-76536DEC87ED}" srcOrd="1" destOrd="0" presId="urn:microsoft.com/office/officeart/2005/8/layout/hierarchy6"/>
    <dgm:cxn modelId="{F769577D-F62C-4DB5-A2FE-C3372D7109FF}" type="presParOf" srcId="{3425F933-A527-44E6-A533-76536DEC87ED}" destId="{250F90F0-05BB-4FBC-9761-C5D353932140}" srcOrd="0" destOrd="0" presId="urn:microsoft.com/office/officeart/2005/8/layout/hierarchy6"/>
    <dgm:cxn modelId="{6985063D-6D85-4523-B66B-67B399BF34F2}" type="presParOf" srcId="{3425F933-A527-44E6-A533-76536DEC87ED}" destId="{D7E02661-14B4-4CD6-A5BE-6C3EF0A7A1E3}" srcOrd="1" destOrd="0" presId="urn:microsoft.com/office/officeart/2005/8/layout/hierarchy6"/>
    <dgm:cxn modelId="{36F79EC8-B094-4862-9C8C-15389DBF473F}" type="presParOf" srcId="{D7E02661-14B4-4CD6-A5BE-6C3EF0A7A1E3}" destId="{EE6C8A8A-92DE-4314-BADE-E28A2C2A37E5}" srcOrd="0" destOrd="0" presId="urn:microsoft.com/office/officeart/2005/8/layout/hierarchy6"/>
    <dgm:cxn modelId="{E96C57A5-A5B8-4F4F-92D0-EE880EEFE13F}" type="presParOf" srcId="{D7E02661-14B4-4CD6-A5BE-6C3EF0A7A1E3}" destId="{43035276-9B35-462D-97B9-707831EEB94C}" srcOrd="1" destOrd="0" presId="urn:microsoft.com/office/officeart/2005/8/layout/hierarchy6"/>
    <dgm:cxn modelId="{D81AD0DE-A32E-4D9E-8234-78C175150A63}" type="presParOf" srcId="{43035276-9B35-462D-97B9-707831EEB94C}" destId="{F7BF05AA-AAE7-4E82-BAF1-81DA028751BC}" srcOrd="0" destOrd="0" presId="urn:microsoft.com/office/officeart/2005/8/layout/hierarchy6"/>
    <dgm:cxn modelId="{18FE7F62-6ABE-4F9F-ABE8-B8B7947FE443}" type="presParOf" srcId="{43035276-9B35-462D-97B9-707831EEB94C}" destId="{69E093FD-FBB5-4518-879C-F49E36BED0C7}" srcOrd="1" destOrd="0" presId="urn:microsoft.com/office/officeart/2005/8/layout/hierarchy6"/>
    <dgm:cxn modelId="{D8F1F7F1-04D8-435B-B143-7ED72F019645}" type="presParOf" srcId="{69E093FD-FBB5-4518-879C-F49E36BED0C7}" destId="{ABE5613C-624C-4A02-A3BC-C3A79165ABCD}" srcOrd="0" destOrd="0" presId="urn:microsoft.com/office/officeart/2005/8/layout/hierarchy6"/>
    <dgm:cxn modelId="{5FD9DCA8-82CA-46ED-9BD7-72AA781E1DE3}" type="presParOf" srcId="{69E093FD-FBB5-4518-879C-F49E36BED0C7}" destId="{5C40003F-9819-49BF-A365-6A59C7BCB037}" srcOrd="1" destOrd="0" presId="urn:microsoft.com/office/officeart/2005/8/layout/hierarchy6"/>
    <dgm:cxn modelId="{B5199241-0549-4A65-AC85-2113205B63FE}" type="presParOf" srcId="{9938F1E2-C94E-4BBA-9852-35A555ADF148}" destId="{04D80170-CECD-4507-9293-AAAFF5468341}" srcOrd="2" destOrd="0" presId="urn:microsoft.com/office/officeart/2005/8/layout/hierarchy6"/>
    <dgm:cxn modelId="{3D4A5B9B-C8D5-4CBE-826E-E9CD95199926}" type="presParOf" srcId="{9938F1E2-C94E-4BBA-9852-35A555ADF148}" destId="{981E2EAF-C2C6-4A7A-B3A3-16D6A410D811}" srcOrd="3" destOrd="0" presId="urn:microsoft.com/office/officeart/2005/8/layout/hierarchy6"/>
    <dgm:cxn modelId="{4190F2DC-B2A3-4442-8026-C00952F3770C}" type="presParOf" srcId="{981E2EAF-C2C6-4A7A-B3A3-16D6A410D811}" destId="{90853523-1C44-4E4E-83B0-EDD3315D7292}" srcOrd="0" destOrd="0" presId="urn:microsoft.com/office/officeart/2005/8/layout/hierarchy6"/>
    <dgm:cxn modelId="{1501B94F-9E79-4DE1-8943-1B4C4D370852}" type="presParOf" srcId="{981E2EAF-C2C6-4A7A-B3A3-16D6A410D811}" destId="{6FEA518B-50F9-4209-BF52-4677FB5318A6}" srcOrd="1" destOrd="0" presId="urn:microsoft.com/office/officeart/2005/8/layout/hierarchy6"/>
    <dgm:cxn modelId="{B9981869-73E5-443A-9A7A-FDBFAFC16CF7}" type="presParOf" srcId="{0D19F501-5EFD-4247-B85D-7C8C1091EAB9}" destId="{D5B945C5-9BF3-46FE-961D-F39B9AA099C8}" srcOrd="1" destOrd="0" presId="urn:microsoft.com/office/officeart/2005/8/layout/hierarchy6"/>
  </dgm:cxnLst>
  <dgm:bg>
    <a:effectLst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6D694F-E160-46C8-B8B9-F53EB6CCD0A3}">
      <dsp:nvSpPr>
        <dsp:cNvPr id="0" name=""/>
        <dsp:cNvSpPr/>
      </dsp:nvSpPr>
      <dsp:spPr>
        <a:xfrm>
          <a:off x="983149" y="134164"/>
          <a:ext cx="965617" cy="378103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FuncDecl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0" kern="1200" dirty="0"/>
            <a:t>Identifier: “foo”</a:t>
          </a:r>
        </a:p>
      </dsp:txBody>
      <dsp:txXfrm>
        <a:off x="994223" y="145238"/>
        <a:ext cx="943469" cy="355955"/>
      </dsp:txXfrm>
    </dsp:sp>
    <dsp:sp modelId="{C47A8933-ED35-4EE4-A8A7-8D1B99D8543D}">
      <dsp:nvSpPr>
        <dsp:cNvPr id="0" name=""/>
        <dsp:cNvSpPr/>
      </dsp:nvSpPr>
      <dsp:spPr>
        <a:xfrm>
          <a:off x="838306" y="512267"/>
          <a:ext cx="627651" cy="257498"/>
        </a:xfrm>
        <a:custGeom>
          <a:avLst/>
          <a:gdLst/>
          <a:ahLst/>
          <a:cxnLst/>
          <a:rect l="0" t="0" r="0" b="0"/>
          <a:pathLst>
            <a:path>
              <a:moveTo>
                <a:pt x="627651" y="0"/>
              </a:moveTo>
              <a:lnTo>
                <a:pt x="627651" y="128749"/>
              </a:lnTo>
              <a:lnTo>
                <a:pt x="0" y="128749"/>
              </a:lnTo>
              <a:lnTo>
                <a:pt x="0" y="257498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62BF97-10F1-4098-8DF2-71CA05D692A2}">
      <dsp:nvSpPr>
        <dsp:cNvPr id="0" name=""/>
        <dsp:cNvSpPr/>
      </dsp:nvSpPr>
      <dsp:spPr>
        <a:xfrm>
          <a:off x="355497" y="769766"/>
          <a:ext cx="965617" cy="379294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CompoundStmt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0" kern="1200" dirty="0"/>
            <a:t>Size: 1</a:t>
          </a:r>
        </a:p>
      </dsp:txBody>
      <dsp:txXfrm>
        <a:off x="366606" y="780875"/>
        <a:ext cx="943399" cy="357076"/>
      </dsp:txXfrm>
    </dsp:sp>
    <dsp:sp modelId="{250F90F0-05BB-4FBC-9761-C5D353932140}">
      <dsp:nvSpPr>
        <dsp:cNvPr id="0" name=""/>
        <dsp:cNvSpPr/>
      </dsp:nvSpPr>
      <dsp:spPr>
        <a:xfrm>
          <a:off x="792586" y="1149060"/>
          <a:ext cx="91440" cy="25749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7498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6C8A8A-92DE-4314-BADE-E28A2C2A37E5}">
      <dsp:nvSpPr>
        <dsp:cNvPr id="0" name=""/>
        <dsp:cNvSpPr/>
      </dsp:nvSpPr>
      <dsp:spPr>
        <a:xfrm>
          <a:off x="288454" y="1406558"/>
          <a:ext cx="1099703" cy="452359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VarDecl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0" kern="1200" dirty="0"/>
            <a:t>Type: “int”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0" kern="1200" dirty="0"/>
            <a:t>Identifier: “x”</a:t>
          </a:r>
        </a:p>
      </dsp:txBody>
      <dsp:txXfrm>
        <a:off x="301703" y="1419807"/>
        <a:ext cx="1073205" cy="425861"/>
      </dsp:txXfrm>
    </dsp:sp>
    <dsp:sp modelId="{F7BF05AA-AAE7-4E82-BAF1-81DA028751BC}">
      <dsp:nvSpPr>
        <dsp:cNvPr id="0" name=""/>
        <dsp:cNvSpPr/>
      </dsp:nvSpPr>
      <dsp:spPr>
        <a:xfrm>
          <a:off x="792586" y="1858918"/>
          <a:ext cx="91440" cy="25749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7498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E5613C-624C-4A02-A3BC-C3A79165ABCD}">
      <dsp:nvSpPr>
        <dsp:cNvPr id="0" name=""/>
        <dsp:cNvSpPr/>
      </dsp:nvSpPr>
      <dsp:spPr>
        <a:xfrm>
          <a:off x="206807" y="2116416"/>
          <a:ext cx="1262999" cy="394648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IntegerLiteralExpr</a:t>
          </a:r>
          <a:br>
            <a:rPr lang="en-US" sz="1100" b="1" kern="1200" dirty="0"/>
          </a:br>
          <a:r>
            <a:rPr lang="en-US" sz="800" b="0" kern="1200" dirty="0"/>
            <a:t>Value : 3</a:t>
          </a:r>
          <a:endParaRPr lang="en-US" sz="800" b="1" kern="1200" dirty="0"/>
        </a:p>
      </dsp:txBody>
      <dsp:txXfrm>
        <a:off x="218366" y="2127975"/>
        <a:ext cx="1239881" cy="371530"/>
      </dsp:txXfrm>
    </dsp:sp>
    <dsp:sp modelId="{04D80170-CECD-4507-9293-AAAFF5468341}">
      <dsp:nvSpPr>
        <dsp:cNvPr id="0" name=""/>
        <dsp:cNvSpPr/>
      </dsp:nvSpPr>
      <dsp:spPr>
        <a:xfrm>
          <a:off x="1465958" y="512267"/>
          <a:ext cx="627651" cy="2574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749"/>
              </a:lnTo>
              <a:lnTo>
                <a:pt x="627651" y="128749"/>
              </a:lnTo>
              <a:lnTo>
                <a:pt x="627651" y="257498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853523-1C44-4E4E-83B0-EDD3315D7292}">
      <dsp:nvSpPr>
        <dsp:cNvPr id="0" name=""/>
        <dsp:cNvSpPr/>
      </dsp:nvSpPr>
      <dsp:spPr>
        <a:xfrm>
          <a:off x="1610801" y="769766"/>
          <a:ext cx="965617" cy="336723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ParamDecl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0" kern="1200" dirty="0"/>
            <a:t>Identifier: “y”</a:t>
          </a:r>
        </a:p>
      </dsp:txBody>
      <dsp:txXfrm>
        <a:off x="1620663" y="779628"/>
        <a:ext cx="945893" cy="3169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6D694F-E160-46C8-B8B9-F53EB6CCD0A3}">
      <dsp:nvSpPr>
        <dsp:cNvPr id="0" name=""/>
        <dsp:cNvSpPr/>
      </dsp:nvSpPr>
      <dsp:spPr>
        <a:xfrm>
          <a:off x="1324220" y="169354"/>
          <a:ext cx="1249451" cy="489243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FuncDecl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0" kern="1200" dirty="0"/>
            <a:t>Identifier: “foo”</a:t>
          </a:r>
        </a:p>
      </dsp:txBody>
      <dsp:txXfrm>
        <a:off x="1338549" y="183683"/>
        <a:ext cx="1220793" cy="460585"/>
      </dsp:txXfrm>
    </dsp:sp>
    <dsp:sp modelId="{C47A8933-ED35-4EE4-A8A7-8D1B99D8543D}">
      <dsp:nvSpPr>
        <dsp:cNvPr id="0" name=""/>
        <dsp:cNvSpPr/>
      </dsp:nvSpPr>
      <dsp:spPr>
        <a:xfrm>
          <a:off x="1136802" y="658597"/>
          <a:ext cx="812143" cy="333187"/>
        </a:xfrm>
        <a:custGeom>
          <a:avLst/>
          <a:gdLst/>
          <a:ahLst/>
          <a:cxnLst/>
          <a:rect l="0" t="0" r="0" b="0"/>
          <a:pathLst>
            <a:path>
              <a:moveTo>
                <a:pt x="812143" y="0"/>
              </a:moveTo>
              <a:lnTo>
                <a:pt x="812143" y="166593"/>
              </a:lnTo>
              <a:lnTo>
                <a:pt x="0" y="166593"/>
              </a:lnTo>
              <a:lnTo>
                <a:pt x="0" y="333187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62BF97-10F1-4098-8DF2-71CA05D692A2}">
      <dsp:nvSpPr>
        <dsp:cNvPr id="0" name=""/>
        <dsp:cNvSpPr/>
      </dsp:nvSpPr>
      <dsp:spPr>
        <a:xfrm>
          <a:off x="512077" y="991784"/>
          <a:ext cx="1249451" cy="490784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CompoundStmt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0" kern="1200" dirty="0"/>
            <a:t>Size: 1</a:t>
          </a:r>
        </a:p>
      </dsp:txBody>
      <dsp:txXfrm>
        <a:off x="526452" y="1006159"/>
        <a:ext cx="1220701" cy="462034"/>
      </dsp:txXfrm>
    </dsp:sp>
    <dsp:sp modelId="{250F90F0-05BB-4FBC-9761-C5D353932140}">
      <dsp:nvSpPr>
        <dsp:cNvPr id="0" name=""/>
        <dsp:cNvSpPr/>
      </dsp:nvSpPr>
      <dsp:spPr>
        <a:xfrm>
          <a:off x="1091082" y="1482569"/>
          <a:ext cx="91440" cy="3331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3187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6C8A8A-92DE-4314-BADE-E28A2C2A37E5}">
      <dsp:nvSpPr>
        <dsp:cNvPr id="0" name=""/>
        <dsp:cNvSpPr/>
      </dsp:nvSpPr>
      <dsp:spPr>
        <a:xfrm>
          <a:off x="425327" y="1815756"/>
          <a:ext cx="1422950" cy="765672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VarDecl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0" kern="1200" dirty="0"/>
            <a:t>Type: “int”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0" kern="1200" dirty="0"/>
            <a:t>Identifier: “x”</a:t>
          </a:r>
        </a:p>
      </dsp:txBody>
      <dsp:txXfrm>
        <a:off x="447753" y="1838182"/>
        <a:ext cx="1378098" cy="720820"/>
      </dsp:txXfrm>
    </dsp:sp>
    <dsp:sp modelId="{F7BF05AA-AAE7-4E82-BAF1-81DA028751BC}">
      <dsp:nvSpPr>
        <dsp:cNvPr id="0" name=""/>
        <dsp:cNvSpPr/>
      </dsp:nvSpPr>
      <dsp:spPr>
        <a:xfrm>
          <a:off x="1091082" y="2581428"/>
          <a:ext cx="91440" cy="3331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3187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E5613C-624C-4A02-A3BC-C3A79165ABCD}">
      <dsp:nvSpPr>
        <dsp:cNvPr id="0" name=""/>
        <dsp:cNvSpPr/>
      </dsp:nvSpPr>
      <dsp:spPr>
        <a:xfrm>
          <a:off x="319680" y="2914615"/>
          <a:ext cx="1634245" cy="510650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IntegerLiteralExpr</a:t>
          </a:r>
          <a:br>
            <a:rPr lang="en-US" sz="1100" b="1" kern="1200" dirty="0"/>
          </a:br>
          <a:r>
            <a:rPr lang="en-US" sz="800" b="0" kern="1200" dirty="0"/>
            <a:t>Value : 3</a:t>
          </a:r>
          <a:endParaRPr lang="en-US" sz="800" b="1" kern="1200" dirty="0"/>
        </a:p>
      </dsp:txBody>
      <dsp:txXfrm>
        <a:off x="334636" y="2929571"/>
        <a:ext cx="1604333" cy="480738"/>
      </dsp:txXfrm>
    </dsp:sp>
    <dsp:sp modelId="{04D80170-CECD-4507-9293-AAAFF5468341}">
      <dsp:nvSpPr>
        <dsp:cNvPr id="0" name=""/>
        <dsp:cNvSpPr/>
      </dsp:nvSpPr>
      <dsp:spPr>
        <a:xfrm>
          <a:off x="1948946" y="658597"/>
          <a:ext cx="812143" cy="3331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593"/>
              </a:lnTo>
              <a:lnTo>
                <a:pt x="812143" y="166593"/>
              </a:lnTo>
              <a:lnTo>
                <a:pt x="812143" y="333187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853523-1C44-4E4E-83B0-EDD3315D7292}">
      <dsp:nvSpPr>
        <dsp:cNvPr id="0" name=""/>
        <dsp:cNvSpPr/>
      </dsp:nvSpPr>
      <dsp:spPr>
        <a:xfrm>
          <a:off x="2136364" y="991784"/>
          <a:ext cx="1249451" cy="435700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ParamDecl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0" kern="1200" dirty="0"/>
            <a:t>Identifier: “y”</a:t>
          </a:r>
        </a:p>
      </dsp:txBody>
      <dsp:txXfrm>
        <a:off x="2149125" y="1004545"/>
        <a:ext cx="1223929" cy="4101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6D694F-E160-46C8-B8B9-F53EB6CCD0A3}">
      <dsp:nvSpPr>
        <dsp:cNvPr id="0" name=""/>
        <dsp:cNvSpPr/>
      </dsp:nvSpPr>
      <dsp:spPr>
        <a:xfrm>
          <a:off x="1069017" y="139817"/>
          <a:ext cx="1015496" cy="397634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FuncDecl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0" kern="1200" dirty="0"/>
            <a:t>Identifier: “foo”</a:t>
          </a:r>
        </a:p>
      </dsp:txBody>
      <dsp:txXfrm>
        <a:off x="1080663" y="151463"/>
        <a:ext cx="992204" cy="374342"/>
      </dsp:txXfrm>
    </dsp:sp>
    <dsp:sp modelId="{C47A8933-ED35-4EE4-A8A7-8D1B99D8543D}">
      <dsp:nvSpPr>
        <dsp:cNvPr id="0" name=""/>
        <dsp:cNvSpPr/>
      </dsp:nvSpPr>
      <dsp:spPr>
        <a:xfrm>
          <a:off x="916693" y="537452"/>
          <a:ext cx="660072" cy="270799"/>
        </a:xfrm>
        <a:custGeom>
          <a:avLst/>
          <a:gdLst/>
          <a:ahLst/>
          <a:cxnLst/>
          <a:rect l="0" t="0" r="0" b="0"/>
          <a:pathLst>
            <a:path>
              <a:moveTo>
                <a:pt x="660072" y="0"/>
              </a:moveTo>
              <a:lnTo>
                <a:pt x="660072" y="135399"/>
              </a:lnTo>
              <a:lnTo>
                <a:pt x="0" y="135399"/>
              </a:lnTo>
              <a:lnTo>
                <a:pt x="0" y="270799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62BF97-10F1-4098-8DF2-71CA05D692A2}">
      <dsp:nvSpPr>
        <dsp:cNvPr id="0" name=""/>
        <dsp:cNvSpPr/>
      </dsp:nvSpPr>
      <dsp:spPr>
        <a:xfrm>
          <a:off x="408945" y="808251"/>
          <a:ext cx="1015496" cy="398887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CompoundStmt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0" kern="1200" dirty="0"/>
            <a:t>Size: 1</a:t>
          </a:r>
        </a:p>
      </dsp:txBody>
      <dsp:txXfrm>
        <a:off x="420628" y="819934"/>
        <a:ext cx="992130" cy="375521"/>
      </dsp:txXfrm>
    </dsp:sp>
    <dsp:sp modelId="{250F90F0-05BB-4FBC-9761-C5D353932140}">
      <dsp:nvSpPr>
        <dsp:cNvPr id="0" name=""/>
        <dsp:cNvSpPr/>
      </dsp:nvSpPr>
      <dsp:spPr>
        <a:xfrm>
          <a:off x="870973" y="1207138"/>
          <a:ext cx="91440" cy="2707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0799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6C8A8A-92DE-4314-BADE-E28A2C2A37E5}">
      <dsp:nvSpPr>
        <dsp:cNvPr id="0" name=""/>
        <dsp:cNvSpPr/>
      </dsp:nvSpPr>
      <dsp:spPr>
        <a:xfrm>
          <a:off x="338439" y="1477937"/>
          <a:ext cx="1156508" cy="544969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VarDecl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0" kern="1200" dirty="0"/>
            <a:t>Type: “int”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0" kern="1200" dirty="0"/>
            <a:t>Identifier: “x”</a:t>
          </a:r>
        </a:p>
      </dsp:txBody>
      <dsp:txXfrm>
        <a:off x="354401" y="1493899"/>
        <a:ext cx="1124584" cy="513045"/>
      </dsp:txXfrm>
    </dsp:sp>
    <dsp:sp modelId="{F7BF05AA-AAE7-4E82-BAF1-81DA028751BC}">
      <dsp:nvSpPr>
        <dsp:cNvPr id="0" name=""/>
        <dsp:cNvSpPr/>
      </dsp:nvSpPr>
      <dsp:spPr>
        <a:xfrm>
          <a:off x="870973" y="2022906"/>
          <a:ext cx="91440" cy="2707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0799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E5613C-624C-4A02-A3BC-C3A79165ABCD}">
      <dsp:nvSpPr>
        <dsp:cNvPr id="0" name=""/>
        <dsp:cNvSpPr/>
      </dsp:nvSpPr>
      <dsp:spPr>
        <a:xfrm>
          <a:off x="252573" y="2293706"/>
          <a:ext cx="1328239" cy="415033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IntegerLiteralExpr</a:t>
          </a:r>
          <a:br>
            <a:rPr lang="en-US" sz="1100" b="1" kern="1200" dirty="0"/>
          </a:br>
          <a:r>
            <a:rPr lang="en-US" sz="800" b="0" kern="1200" dirty="0"/>
            <a:t>Value : 3</a:t>
          </a:r>
          <a:endParaRPr lang="en-US" sz="800" b="1" kern="1200" dirty="0"/>
        </a:p>
      </dsp:txBody>
      <dsp:txXfrm>
        <a:off x="264729" y="2305862"/>
        <a:ext cx="1303927" cy="390721"/>
      </dsp:txXfrm>
    </dsp:sp>
    <dsp:sp modelId="{04D80170-CECD-4507-9293-AAAFF5468341}">
      <dsp:nvSpPr>
        <dsp:cNvPr id="0" name=""/>
        <dsp:cNvSpPr/>
      </dsp:nvSpPr>
      <dsp:spPr>
        <a:xfrm>
          <a:off x="1576766" y="537452"/>
          <a:ext cx="660072" cy="2707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399"/>
              </a:lnTo>
              <a:lnTo>
                <a:pt x="660072" y="135399"/>
              </a:lnTo>
              <a:lnTo>
                <a:pt x="660072" y="270799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853523-1C44-4E4E-83B0-EDD3315D7292}">
      <dsp:nvSpPr>
        <dsp:cNvPr id="0" name=""/>
        <dsp:cNvSpPr/>
      </dsp:nvSpPr>
      <dsp:spPr>
        <a:xfrm>
          <a:off x="1729090" y="808251"/>
          <a:ext cx="1015496" cy="354117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ParamDecl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0" kern="1200" dirty="0"/>
            <a:t>Identifier: “y”</a:t>
          </a:r>
        </a:p>
      </dsp:txBody>
      <dsp:txXfrm>
        <a:off x="1739462" y="818623"/>
        <a:ext cx="994752" cy="33337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6D694F-E160-46C8-B8B9-F53EB6CCD0A3}">
      <dsp:nvSpPr>
        <dsp:cNvPr id="0" name=""/>
        <dsp:cNvSpPr/>
      </dsp:nvSpPr>
      <dsp:spPr>
        <a:xfrm>
          <a:off x="1324220" y="169354"/>
          <a:ext cx="1249451" cy="489243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FuncDecl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0" kern="1200" dirty="0"/>
            <a:t>Identifier: “foo”</a:t>
          </a:r>
        </a:p>
      </dsp:txBody>
      <dsp:txXfrm>
        <a:off x="1338549" y="183683"/>
        <a:ext cx="1220793" cy="460585"/>
      </dsp:txXfrm>
    </dsp:sp>
    <dsp:sp modelId="{C47A8933-ED35-4EE4-A8A7-8D1B99D8543D}">
      <dsp:nvSpPr>
        <dsp:cNvPr id="0" name=""/>
        <dsp:cNvSpPr/>
      </dsp:nvSpPr>
      <dsp:spPr>
        <a:xfrm>
          <a:off x="1136802" y="658597"/>
          <a:ext cx="812143" cy="333187"/>
        </a:xfrm>
        <a:custGeom>
          <a:avLst/>
          <a:gdLst/>
          <a:ahLst/>
          <a:cxnLst/>
          <a:rect l="0" t="0" r="0" b="0"/>
          <a:pathLst>
            <a:path>
              <a:moveTo>
                <a:pt x="812143" y="0"/>
              </a:moveTo>
              <a:lnTo>
                <a:pt x="812143" y="166593"/>
              </a:lnTo>
              <a:lnTo>
                <a:pt x="0" y="166593"/>
              </a:lnTo>
              <a:lnTo>
                <a:pt x="0" y="333187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62BF97-10F1-4098-8DF2-71CA05D692A2}">
      <dsp:nvSpPr>
        <dsp:cNvPr id="0" name=""/>
        <dsp:cNvSpPr/>
      </dsp:nvSpPr>
      <dsp:spPr>
        <a:xfrm>
          <a:off x="512077" y="991784"/>
          <a:ext cx="1249451" cy="490784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CompoundStmt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0" kern="1200" dirty="0"/>
            <a:t>Size: 1</a:t>
          </a:r>
        </a:p>
      </dsp:txBody>
      <dsp:txXfrm>
        <a:off x="526452" y="1006159"/>
        <a:ext cx="1220701" cy="462034"/>
      </dsp:txXfrm>
    </dsp:sp>
    <dsp:sp modelId="{250F90F0-05BB-4FBC-9761-C5D353932140}">
      <dsp:nvSpPr>
        <dsp:cNvPr id="0" name=""/>
        <dsp:cNvSpPr/>
      </dsp:nvSpPr>
      <dsp:spPr>
        <a:xfrm>
          <a:off x="1091082" y="1482569"/>
          <a:ext cx="91440" cy="3331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3187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6C8A8A-92DE-4314-BADE-E28A2C2A37E5}">
      <dsp:nvSpPr>
        <dsp:cNvPr id="0" name=""/>
        <dsp:cNvSpPr/>
      </dsp:nvSpPr>
      <dsp:spPr>
        <a:xfrm>
          <a:off x="425327" y="1815756"/>
          <a:ext cx="1422950" cy="765672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VarDecl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0" kern="1200" dirty="0"/>
            <a:t>Type: “int”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0" kern="1200" dirty="0"/>
            <a:t>Identifier: “x”</a:t>
          </a:r>
        </a:p>
      </dsp:txBody>
      <dsp:txXfrm>
        <a:off x="447753" y="1838182"/>
        <a:ext cx="1378098" cy="720820"/>
      </dsp:txXfrm>
    </dsp:sp>
    <dsp:sp modelId="{F7BF05AA-AAE7-4E82-BAF1-81DA028751BC}">
      <dsp:nvSpPr>
        <dsp:cNvPr id="0" name=""/>
        <dsp:cNvSpPr/>
      </dsp:nvSpPr>
      <dsp:spPr>
        <a:xfrm>
          <a:off x="1091082" y="2581428"/>
          <a:ext cx="91440" cy="3331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3187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E5613C-624C-4A02-A3BC-C3A79165ABCD}">
      <dsp:nvSpPr>
        <dsp:cNvPr id="0" name=""/>
        <dsp:cNvSpPr/>
      </dsp:nvSpPr>
      <dsp:spPr>
        <a:xfrm>
          <a:off x="319680" y="2914615"/>
          <a:ext cx="1634245" cy="510650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IntegerLiteralExpr</a:t>
          </a:r>
          <a:br>
            <a:rPr lang="en-US" sz="1100" b="1" kern="1200" dirty="0"/>
          </a:br>
          <a:r>
            <a:rPr lang="en-US" sz="800" b="0" kern="1200" dirty="0"/>
            <a:t>Value : 3</a:t>
          </a:r>
          <a:endParaRPr lang="en-US" sz="800" b="1" kern="1200" dirty="0"/>
        </a:p>
      </dsp:txBody>
      <dsp:txXfrm>
        <a:off x="334636" y="2929571"/>
        <a:ext cx="1604333" cy="480738"/>
      </dsp:txXfrm>
    </dsp:sp>
    <dsp:sp modelId="{04D80170-CECD-4507-9293-AAAFF5468341}">
      <dsp:nvSpPr>
        <dsp:cNvPr id="0" name=""/>
        <dsp:cNvSpPr/>
      </dsp:nvSpPr>
      <dsp:spPr>
        <a:xfrm>
          <a:off x="1948946" y="658597"/>
          <a:ext cx="812143" cy="3331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593"/>
              </a:lnTo>
              <a:lnTo>
                <a:pt x="812143" y="166593"/>
              </a:lnTo>
              <a:lnTo>
                <a:pt x="812143" y="333187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853523-1C44-4E4E-83B0-EDD3315D7292}">
      <dsp:nvSpPr>
        <dsp:cNvPr id="0" name=""/>
        <dsp:cNvSpPr/>
      </dsp:nvSpPr>
      <dsp:spPr>
        <a:xfrm>
          <a:off x="2136364" y="991784"/>
          <a:ext cx="1249451" cy="435700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ParamDecl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0" kern="1200" dirty="0"/>
            <a:t>Identifier: “y”</a:t>
          </a:r>
        </a:p>
      </dsp:txBody>
      <dsp:txXfrm>
        <a:off x="2149125" y="1004545"/>
        <a:ext cx="1223929" cy="4101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FDD518-27B0-4059-9AA6-E7DBF20B75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A791065-ACD8-4637-A5A0-D3DFA82FB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C5A46D-9BA0-4317-A42A-24129293F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25549-1016-4F8A-8519-CFCFADA5C84B}" type="datetimeFigureOut">
              <a:rPr lang="en-US" smtClean="0"/>
              <a:t>14/6/2019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CD7E38F-0F1C-4B00-A0F5-9D4195E9B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2B27D1-D0CC-4F3A-85AE-1910E1B57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D322-C2EE-4AC7-A801-DBADF8DB0BB4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266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4A3702-4B61-4E0D-99C6-61E21800A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AA65B85-8F88-470B-B9A4-62EA88E800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E26597-DA73-462A-A7EF-30AF7C658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25549-1016-4F8A-8519-CFCFADA5C84B}" type="datetimeFigureOut">
              <a:rPr lang="en-US" smtClean="0"/>
              <a:t>14/6/2019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E6EFE5D-701B-4567-B88F-963D1402B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CA18AE0-E40A-4CD7-BC00-7E92EAC71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D322-C2EE-4AC7-A801-DBADF8DB0BB4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662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CB24FB3-75C3-46BA-9B91-8384D9AAF7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A258FAE-4599-467D-BFCD-B9B238351A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CC7D937-5A53-451C-A602-DD8DC0F3A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25549-1016-4F8A-8519-CFCFADA5C84B}" type="datetimeFigureOut">
              <a:rPr lang="en-US" smtClean="0"/>
              <a:t>14/6/2019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A008BC-3A73-4B4D-8AC6-F1452A8EC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CE72D0F-CEF5-4CE6-ADA0-FE2CE6690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D322-C2EE-4AC7-A801-DBADF8DB0BB4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9552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ortfolio-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 hasCustomPrompt="1"/>
          </p:nvPr>
        </p:nvSpPr>
        <p:spPr>
          <a:xfrm>
            <a:off x="1811582" y="1723565"/>
            <a:ext cx="2357967" cy="2355851"/>
          </a:xfrm>
          <a:prstGeom prst="ellipse">
            <a:avLst/>
          </a:prstGeom>
        </p:spPr>
        <p:txBody>
          <a:bodyPr/>
          <a:lstStyle>
            <a:lvl1pPr marL="0" marR="0" indent="0" algn="l" defTabSz="91421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r>
              <a:rPr lang="en-US" dirty="0"/>
              <a:t>Drag  Your Picture Here</a:t>
            </a:r>
          </a:p>
          <a:p>
            <a:endParaRPr lang="en-US" dirty="0"/>
          </a:p>
        </p:txBody>
      </p:sp>
      <p:sp>
        <p:nvSpPr>
          <p:cNvPr id="15" name="Picture Placeholder 13"/>
          <p:cNvSpPr>
            <a:spLocks noGrp="1"/>
          </p:cNvSpPr>
          <p:nvPr>
            <p:ph type="pic" sz="quarter" idx="11" hasCustomPrompt="1"/>
          </p:nvPr>
        </p:nvSpPr>
        <p:spPr>
          <a:xfrm>
            <a:off x="4915403" y="1723565"/>
            <a:ext cx="2357967" cy="2355851"/>
          </a:xfrm>
          <a:prstGeom prst="ellipse">
            <a:avLst/>
          </a:prstGeom>
        </p:spPr>
        <p:txBody>
          <a:bodyPr/>
          <a:lstStyle>
            <a:lvl1pPr marL="0" marR="0" indent="0" algn="l" defTabSz="91421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r>
              <a:rPr lang="en-US" dirty="0"/>
              <a:t>Drag  Your Picture Here</a:t>
            </a:r>
          </a:p>
          <a:p>
            <a:endParaRPr lang="en-US" dirty="0"/>
          </a:p>
        </p:txBody>
      </p:sp>
      <p:sp>
        <p:nvSpPr>
          <p:cNvPr id="17" name="Picture Placeholder 13"/>
          <p:cNvSpPr>
            <a:spLocks noGrp="1"/>
          </p:cNvSpPr>
          <p:nvPr>
            <p:ph type="pic" sz="quarter" idx="12" hasCustomPrompt="1"/>
          </p:nvPr>
        </p:nvSpPr>
        <p:spPr>
          <a:xfrm>
            <a:off x="8019222" y="1723565"/>
            <a:ext cx="2357967" cy="2355851"/>
          </a:xfrm>
          <a:prstGeom prst="ellipse">
            <a:avLst/>
          </a:prstGeom>
        </p:spPr>
        <p:txBody>
          <a:bodyPr/>
          <a:lstStyle>
            <a:lvl1pPr marL="0" marR="0" indent="0" algn="l" defTabSz="91421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r>
              <a:rPr lang="en-US" dirty="0"/>
              <a:t>Drag  Your Picture Here</a:t>
            </a:r>
          </a:p>
          <a:p>
            <a:endParaRPr lang="en-US" dirty="0"/>
          </a:p>
        </p:txBody>
      </p:sp>
      <p:sp>
        <p:nvSpPr>
          <p:cNvPr id="13" name="Picture Placeholder 13"/>
          <p:cNvSpPr>
            <a:spLocks noGrp="1"/>
          </p:cNvSpPr>
          <p:nvPr>
            <p:ph type="pic" sz="quarter" idx="13" hasCustomPrompt="1"/>
          </p:nvPr>
        </p:nvSpPr>
        <p:spPr>
          <a:xfrm>
            <a:off x="3408155" y="3836202"/>
            <a:ext cx="2357967" cy="2355851"/>
          </a:xfrm>
          <a:prstGeom prst="ellipse">
            <a:avLst/>
          </a:prstGeom>
        </p:spPr>
        <p:txBody>
          <a:bodyPr/>
          <a:lstStyle>
            <a:lvl1pPr marL="0" marR="0" indent="0" algn="l" defTabSz="91421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r>
              <a:rPr lang="en-US" dirty="0"/>
              <a:t>Drag  Your Picture Here</a:t>
            </a:r>
          </a:p>
          <a:p>
            <a:endParaRPr lang="en-US" dirty="0"/>
          </a:p>
        </p:txBody>
      </p:sp>
      <p:sp>
        <p:nvSpPr>
          <p:cNvPr id="16" name="Picture Placeholder 13"/>
          <p:cNvSpPr>
            <a:spLocks noGrp="1"/>
          </p:cNvSpPr>
          <p:nvPr>
            <p:ph type="pic" sz="quarter" idx="14" hasCustomPrompt="1"/>
          </p:nvPr>
        </p:nvSpPr>
        <p:spPr>
          <a:xfrm>
            <a:off x="6511974" y="3836202"/>
            <a:ext cx="2357967" cy="2355851"/>
          </a:xfrm>
          <a:prstGeom prst="ellipse">
            <a:avLst/>
          </a:prstGeom>
        </p:spPr>
        <p:txBody>
          <a:bodyPr/>
          <a:lstStyle>
            <a:lvl1pPr marL="0" marR="0" indent="0" algn="l" defTabSz="91421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r>
              <a:rPr lang="en-US" dirty="0"/>
              <a:t>Drag  Your Picture Here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34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402179-1BD3-434B-A0F5-F11D7EB83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27B3E7-E318-46BD-8B20-0C97DB8C1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844EADA-CDC3-4DBA-BEFC-D92C01581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25549-1016-4F8A-8519-CFCFADA5C84B}" type="datetimeFigureOut">
              <a:rPr lang="en-US" smtClean="0"/>
              <a:t>14/6/2019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3A1883-C474-43C9-A686-C7296D4D7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3E7C1A2-1A7F-470C-AF15-2C926AE9D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D322-C2EE-4AC7-A801-DBADF8DB0BB4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201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3DE25C-6F5A-447E-81C0-10E9FF881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FE6FF40-377D-47D5-937E-535F0B8949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7D171C3-3A1B-4F33-901D-87463C405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25549-1016-4F8A-8519-CFCFADA5C84B}" type="datetimeFigureOut">
              <a:rPr lang="en-US" smtClean="0"/>
              <a:t>14/6/2019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0780537-1889-4A4C-82FB-CFB81B8B7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BCBA8F4-3EA0-4E98-B359-9DC8D0727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D322-C2EE-4AC7-A801-DBADF8DB0BB4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019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E844EF-D4A9-4CDE-86AB-C03BD8942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1A7EB3-2531-4B60-BF81-720D4D7BD3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41025C5-9E1D-42F6-9EF1-865E2CDE9A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7E5B5DD-ED90-4BAC-BB6F-BCB1108B4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25549-1016-4F8A-8519-CFCFADA5C84B}" type="datetimeFigureOut">
              <a:rPr lang="en-US" smtClean="0"/>
              <a:t>14/6/2019</a:t>
            </a:fld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F885A08-9C67-4F5E-9C82-D735FF059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610D5A5-6F64-4606-A1A8-85C42E356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D322-C2EE-4AC7-A801-DBADF8DB0BB4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308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84888B-FD34-41B6-A084-45F2C49A0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B573E5C-06FB-4A2F-9ED6-0D5E5C37BD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5936814-5D92-4CDA-B8AD-2183F816C7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5C84418-DD73-4E5C-923E-250C90260F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9972C19-B374-4D62-8F05-501D9359A4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76C10AB-C508-42E9-AC30-677ABADCE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25549-1016-4F8A-8519-CFCFADA5C84B}" type="datetimeFigureOut">
              <a:rPr lang="en-US" smtClean="0"/>
              <a:t>14/6/2019</a:t>
            </a:fld>
            <a:endParaRPr lang="en-US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4C8D980-89CF-4C6B-91F2-EC6B81258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AE097C0-10F5-4420-A44C-2EC6CCCD9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D322-C2EE-4AC7-A801-DBADF8DB0BB4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747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AD93DB-F152-45ED-A26F-396AFC052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04A39ED-E914-4BA3-AB33-19F624652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25549-1016-4F8A-8519-CFCFADA5C84B}" type="datetimeFigureOut">
              <a:rPr lang="en-US" smtClean="0"/>
              <a:t>14/6/2019</a:t>
            </a:fld>
            <a:endParaRPr lang="en-US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D171810-CF22-470E-8E84-A6091DC5B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FB18545-C037-4452-A6CE-DC895FAAB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D322-C2EE-4AC7-A801-DBADF8DB0BB4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466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79E3E5A-4DE1-493C-9AD9-A2C15F299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25549-1016-4F8A-8519-CFCFADA5C84B}" type="datetimeFigureOut">
              <a:rPr lang="en-US" smtClean="0"/>
              <a:t>14/6/2019</a:t>
            </a:fld>
            <a:endParaRPr lang="en-US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223E4D7-2DB7-48D3-8A92-8C3A6CFF0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17E5F6E-A382-4FAB-9A91-CC4922322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D322-C2EE-4AC7-A801-DBADF8DB0BB4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053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2EC72A-2BE6-4880-9AC3-11A724F6E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CA4D5E1-42CC-4B09-8CF6-639795335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8E43642-AA09-4300-A108-4D7CABBAFF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A3AD8DA-C236-47AD-812F-83FBD9472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25549-1016-4F8A-8519-CFCFADA5C84B}" type="datetimeFigureOut">
              <a:rPr lang="en-US" smtClean="0"/>
              <a:t>14/6/2019</a:t>
            </a:fld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C5BBB18-E95E-4448-B551-C17CC4829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DBA932F-8649-41B8-9C0D-0B33178A1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D322-C2EE-4AC7-A801-DBADF8DB0BB4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429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AF198C-8B76-4511-9BB8-3F3606016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C8E2F0A-F763-4582-B3E5-A3DCEAD622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7138637-F04A-47CC-BE24-A9C53C8BE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293953E-62C5-460A-AB9F-D54F0BF2D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25549-1016-4F8A-8519-CFCFADA5C84B}" type="datetimeFigureOut">
              <a:rPr lang="en-US" smtClean="0"/>
              <a:t>14/6/2019</a:t>
            </a:fld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B6E2A02-9013-4B0F-9288-A2258DCF1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FA4D758-EF35-41C6-B029-52AA7BA1D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D322-C2EE-4AC7-A801-DBADF8DB0BB4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641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F60F593-91D5-4BDA-B756-8F34AB93D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785F94F-8016-487B-9D46-D46E50237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A5C5472-04F5-4F4D-A37F-963E69D40A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25549-1016-4F8A-8519-CFCFADA5C84B}" type="datetimeFigureOut">
              <a:rPr lang="en-US" smtClean="0"/>
              <a:t>14/6/2019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3503E5-9431-4B49-A7FF-AE1E565256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10938F0-B18D-41DC-A64C-69E3DCD08C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DD322-C2EE-4AC7-A801-DBADF8DB0BB4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025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github.com/Pierre-vh/Fox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2HzuZ2U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2JBhpyr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72"/>
          <p:cNvSpPr txBox="1">
            <a:spLocks noChangeArrowheads="1"/>
          </p:cNvSpPr>
          <p:nvPr/>
        </p:nvSpPr>
        <p:spPr bwMode="auto">
          <a:xfrm>
            <a:off x="3024644" y="2421030"/>
            <a:ext cx="6142708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algn="ctr"/>
            <a:r>
              <a:rPr lang="en-US" sz="9600" b="1" dirty="0">
                <a:latin typeface="Source Sans Pro"/>
                <a:cs typeface="Source Sans Pro"/>
              </a:rPr>
              <a:t>Project Fox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24E557A4-2FEA-4E60-B93B-C0B025D32078}"/>
              </a:ext>
            </a:extLst>
          </p:cNvPr>
          <p:cNvSpPr txBox="1"/>
          <p:nvPr/>
        </p:nvSpPr>
        <p:spPr>
          <a:xfrm>
            <a:off x="2595681" y="3898359"/>
            <a:ext cx="7000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Source Sans Pro" panose="020B0604020202020204" pitchFamily="34" charset="0"/>
                <a:ea typeface="Source Sans Pro" panose="020B0604020202020204" pitchFamily="34" charset="0"/>
              </a:rPr>
              <a:t>A Quest for a Statically Typed Embeddable Programming Language</a:t>
            </a:r>
            <a:endParaRPr lang="en-US" dirty="0">
              <a:latin typeface="Source Sans Pro" panose="020B0604020202020204" pitchFamily="34" charset="0"/>
              <a:ea typeface="Source Sans Pro" panose="020B0604020202020204" pitchFamily="34" charset="0"/>
            </a:endParaRPr>
          </a:p>
        </p:txBody>
      </p: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DCAB6D04-6A78-4ED6-AEE0-92C6395CC6B7}"/>
              </a:ext>
            </a:extLst>
          </p:cNvPr>
          <p:cNvCxnSpPr/>
          <p:nvPr/>
        </p:nvCxnSpPr>
        <p:spPr>
          <a:xfrm>
            <a:off x="2595681" y="3898359"/>
            <a:ext cx="700063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Image result for belnet">
            <a:extLst>
              <a:ext uri="{FF2B5EF4-FFF2-40B4-BE49-F238E27FC236}">
                <a16:creationId xmlns:a16="http://schemas.microsoft.com/office/drawing/2014/main" id="{2E1B42B3-B075-4ECC-8DB8-F1E471971F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1266" y="5485099"/>
            <a:ext cx="1177607" cy="579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www.condorcet.be/images/images/LOGO_HEPH-CONDORCET.png">
            <a:extLst>
              <a:ext uri="{FF2B5EF4-FFF2-40B4-BE49-F238E27FC236}">
                <a16:creationId xmlns:a16="http://schemas.microsoft.com/office/drawing/2014/main" id="{52978BED-2266-42A1-BF3A-3EDAFBB6CE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5059" y="6065071"/>
            <a:ext cx="2303814" cy="733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33A386E2-95AE-4347-8344-D0FD19D58013}"/>
              </a:ext>
            </a:extLst>
          </p:cNvPr>
          <p:cNvSpPr txBox="1"/>
          <p:nvPr/>
        </p:nvSpPr>
        <p:spPr>
          <a:xfrm>
            <a:off x="0" y="6429291"/>
            <a:ext cx="2052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Pierre van Houtryve</a:t>
            </a:r>
          </a:p>
        </p:txBody>
      </p:sp>
    </p:spTree>
    <p:extLst>
      <p:ext uri="{BB962C8B-B14F-4D97-AF65-F5344CB8AC3E}">
        <p14:creationId xmlns:p14="http://schemas.microsoft.com/office/powerpoint/2010/main" val="2407084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>
            <a:extLst>
              <a:ext uri="{FF2B5EF4-FFF2-40B4-BE49-F238E27FC236}">
                <a16:creationId xmlns:a16="http://schemas.microsoft.com/office/drawing/2014/main" id="{0BEEBFAC-9DA4-4D6C-80F3-A8806A91BF9D}"/>
              </a:ext>
            </a:extLst>
          </p:cNvPr>
          <p:cNvSpPr txBox="1"/>
          <p:nvPr/>
        </p:nvSpPr>
        <p:spPr>
          <a:xfrm>
            <a:off x="2392901" y="3028890"/>
            <a:ext cx="7406195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6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Trial and Error Everywhere!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E79DFCCC-BFA5-4D1C-B581-6A4FF116048E}"/>
              </a:ext>
            </a:extLst>
          </p:cNvPr>
          <p:cNvSpPr txBox="1"/>
          <p:nvPr/>
        </p:nvSpPr>
        <p:spPr>
          <a:xfrm>
            <a:off x="2509118" y="3598276"/>
            <a:ext cx="7173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Not the fastest way of doing things, but you learn a lot!</a:t>
            </a:r>
          </a:p>
        </p:txBody>
      </p:sp>
    </p:spTree>
    <p:extLst>
      <p:ext uri="{BB962C8B-B14F-4D97-AF65-F5344CB8AC3E}">
        <p14:creationId xmlns:p14="http://schemas.microsoft.com/office/powerpoint/2010/main" val="1585814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>
            <a:extLst>
              <a:ext uri="{FF2B5EF4-FFF2-40B4-BE49-F238E27FC236}">
                <a16:creationId xmlns:a16="http://schemas.microsoft.com/office/drawing/2014/main" id="{0BEEBFAC-9DA4-4D6C-80F3-A8806A91BF9D}"/>
              </a:ext>
            </a:extLst>
          </p:cNvPr>
          <p:cNvSpPr txBox="1"/>
          <p:nvPr/>
        </p:nvSpPr>
        <p:spPr>
          <a:xfrm>
            <a:off x="5020644" y="2190335"/>
            <a:ext cx="3058851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6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Conclusion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A7030AE-4B1A-4E1D-B8C0-F66E893D5F81}"/>
              </a:ext>
            </a:extLst>
          </p:cNvPr>
          <p:cNvSpPr txBox="1"/>
          <p:nvPr/>
        </p:nvSpPr>
        <p:spPr>
          <a:xfrm>
            <a:off x="5020644" y="2990554"/>
            <a:ext cx="708610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Progress on Fox is slow, but I enjoy the journey because I learn a lot!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Fox</a:t>
            </a:r>
            <a:r>
              <a:rPr lang="en-US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 statically typed interpreted programming language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Learning Project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Relatively limited feature set, not really usable in its current state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/>
              <a:t>GitHub: </a:t>
            </a:r>
            <a:r>
              <a:rPr lang="en-US" dirty="0">
                <a:hlinkClick r:id="rId2"/>
              </a:rPr>
              <a:t>https://github.com/Pierre-vh/Fox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70D3528-6060-49D6-A221-76F1B0638A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49" y="2036639"/>
            <a:ext cx="4483904" cy="2784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166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mg.pngio.com/bunny-in-hole-png-picture-bunny-hole-png-1587_1743.png">
            <a:extLst>
              <a:ext uri="{FF2B5EF4-FFF2-40B4-BE49-F238E27FC236}">
                <a16:creationId xmlns:a16="http://schemas.microsoft.com/office/drawing/2014/main" id="{50BA1132-70A6-4F9F-8038-015E2FC7E2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982" y="2013695"/>
            <a:ext cx="2577031" cy="2830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02DA3C4F-3F52-4A6E-8D0D-BA0F3B517B7B}"/>
              </a:ext>
            </a:extLst>
          </p:cNvPr>
          <p:cNvSpPr txBox="1"/>
          <p:nvPr/>
        </p:nvSpPr>
        <p:spPr>
          <a:xfrm>
            <a:off x="4227912" y="2886031"/>
            <a:ext cx="703910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The Rabbit Hole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367FE554-D765-4239-94BE-29CDD389C792}"/>
              </a:ext>
            </a:extLst>
          </p:cNvPr>
          <p:cNvSpPr txBox="1"/>
          <p:nvPr/>
        </p:nvSpPr>
        <p:spPr>
          <a:xfrm>
            <a:off x="6946604" y="2685976"/>
            <a:ext cx="1601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Introduction: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D14C1FD-D09C-4875-8A16-FB26F8004B2B}"/>
              </a:ext>
            </a:extLst>
          </p:cNvPr>
          <p:cNvSpPr txBox="1"/>
          <p:nvPr/>
        </p:nvSpPr>
        <p:spPr>
          <a:xfrm>
            <a:off x="956582" y="4721190"/>
            <a:ext cx="25138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(Illustration Source: </a:t>
            </a:r>
            <a:r>
              <a:rPr lang="en-US" sz="1000" dirty="0">
                <a:hlinkClick r:id="rId3"/>
              </a:rPr>
              <a:t>https://bit.ly/2HzuZ2U</a:t>
            </a:r>
            <a:r>
              <a:rPr lang="en-US" sz="1000" dirty="0"/>
              <a:t> ) </a:t>
            </a:r>
          </a:p>
        </p:txBody>
      </p:sp>
    </p:spTree>
    <p:extLst>
      <p:ext uri="{BB962C8B-B14F-4D97-AF65-F5344CB8AC3E}">
        <p14:creationId xmlns:p14="http://schemas.microsoft.com/office/powerpoint/2010/main" val="2806263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65F8D712-3E64-40F4-8B28-20ED6ECC70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390" y="2057400"/>
            <a:ext cx="4483904" cy="278472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9A726C46-468C-43D2-B08F-C9CF3DA02859}"/>
              </a:ext>
            </a:extLst>
          </p:cNvPr>
          <p:cNvSpPr/>
          <p:nvPr/>
        </p:nvSpPr>
        <p:spPr>
          <a:xfrm>
            <a:off x="5457321" y="2057400"/>
            <a:ext cx="1491114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4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Fox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AC63039D-B774-459C-9982-E7B8D3E2E5C4}"/>
              </a:ext>
            </a:extLst>
          </p:cNvPr>
          <p:cNvSpPr txBox="1"/>
          <p:nvPr/>
        </p:nvSpPr>
        <p:spPr>
          <a:xfrm>
            <a:off x="5457321" y="3134618"/>
            <a:ext cx="614668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Learning Project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Statically Typed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End goal: Embeddability in other Applications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Fox should be interoperable with C++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40E699BF-5EED-408D-AC52-80558B405BF5}"/>
              </a:ext>
            </a:extLst>
          </p:cNvPr>
          <p:cNvSpPr txBox="1"/>
          <p:nvPr/>
        </p:nvSpPr>
        <p:spPr>
          <a:xfrm>
            <a:off x="490458" y="4842122"/>
            <a:ext cx="39757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(Not an official logo, just an illustration </a:t>
            </a:r>
            <a:r>
              <a:rPr lang="en-US" sz="1000" dirty="0">
                <a:sym typeface="Wingdings" panose="05000000000000000000" pitchFamily="2" charset="2"/>
              </a:rPr>
              <a:t></a:t>
            </a:r>
            <a:r>
              <a:rPr lang="en-US" sz="1000" dirty="0"/>
              <a:t>. Source: </a:t>
            </a:r>
            <a:r>
              <a:rPr lang="en-US" sz="1000" dirty="0">
                <a:hlinkClick r:id="rId3"/>
              </a:rPr>
              <a:t>https://bit.ly/2JBhpyr</a:t>
            </a:r>
            <a:r>
              <a:rPr lang="en-US" sz="1000" dirty="0"/>
              <a:t> </a:t>
            </a:r>
            <a:r>
              <a:rPr lang="en-US" sz="1000" dirty="0">
                <a:sym typeface="Wingdings" panose="05000000000000000000" pitchFamily="2" charset="2"/>
              </a:rPr>
              <a:t>)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01222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upload.wikimedia.org/wikipedia/en/thumb/4/4c/LLVM_Logo.svg/1200px-LLVM_Logo.svg.png">
            <a:extLst>
              <a:ext uri="{FF2B5EF4-FFF2-40B4-BE49-F238E27FC236}">
                <a16:creationId xmlns:a16="http://schemas.microsoft.com/office/drawing/2014/main" id="{A39CEB8C-CDD2-43BA-BDE7-416977F75C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4340" y="1851112"/>
            <a:ext cx="4203317" cy="315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B09557FB-AB87-4F17-8180-E89D9FA78240}"/>
              </a:ext>
            </a:extLst>
          </p:cNvPr>
          <p:cNvSpPr txBox="1"/>
          <p:nvPr/>
        </p:nvSpPr>
        <p:spPr>
          <a:xfrm>
            <a:off x="3082193" y="1374058"/>
            <a:ext cx="602761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5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How it’s Made: </a:t>
            </a:r>
            <a:r>
              <a:rPr lang="en-US" sz="25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Compiler and Interpreters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AA51942C-4C7C-444C-945F-D38C1605DE81}"/>
              </a:ext>
            </a:extLst>
          </p:cNvPr>
          <p:cNvSpPr txBox="1"/>
          <p:nvPr/>
        </p:nvSpPr>
        <p:spPr>
          <a:xfrm>
            <a:off x="5557869" y="5006887"/>
            <a:ext cx="10762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(LLVM Logo)</a:t>
            </a:r>
          </a:p>
        </p:txBody>
      </p:sp>
    </p:spTree>
    <p:extLst>
      <p:ext uri="{BB962C8B-B14F-4D97-AF65-F5344CB8AC3E}">
        <p14:creationId xmlns:p14="http://schemas.microsoft.com/office/powerpoint/2010/main" val="4174607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A726C46-468C-43D2-B08F-C9CF3DA02859}"/>
              </a:ext>
            </a:extLst>
          </p:cNvPr>
          <p:cNvSpPr/>
          <p:nvPr/>
        </p:nvSpPr>
        <p:spPr>
          <a:xfrm>
            <a:off x="4681326" y="2536788"/>
            <a:ext cx="3720890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4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The Lexer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AC63039D-B774-459C-9982-E7B8D3E2E5C4}"/>
              </a:ext>
            </a:extLst>
          </p:cNvPr>
          <p:cNvSpPr txBox="1"/>
          <p:nvPr/>
        </p:nvSpPr>
        <p:spPr>
          <a:xfrm>
            <a:off x="4681326" y="3614006"/>
            <a:ext cx="3964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Converts the source code into tokens</a:t>
            </a:r>
          </a:p>
        </p:txBody>
      </p: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03731881-B299-40DF-81B1-E2B46510EF15}"/>
              </a:ext>
            </a:extLst>
          </p:cNvPr>
          <p:cNvCxnSpPr>
            <a:cxnSpLocks/>
          </p:cNvCxnSpPr>
          <p:nvPr/>
        </p:nvCxnSpPr>
        <p:spPr>
          <a:xfrm>
            <a:off x="2230876" y="2462567"/>
            <a:ext cx="0" cy="97534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>
            <a:extLst>
              <a:ext uri="{FF2B5EF4-FFF2-40B4-BE49-F238E27FC236}">
                <a16:creationId xmlns:a16="http://schemas.microsoft.com/office/drawing/2014/main" id="{C9BA28B5-C628-4005-9277-3AE8DA031D0E}"/>
              </a:ext>
            </a:extLst>
          </p:cNvPr>
          <p:cNvSpPr txBox="1"/>
          <p:nvPr/>
        </p:nvSpPr>
        <p:spPr>
          <a:xfrm>
            <a:off x="617586" y="1086139"/>
            <a:ext cx="32484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func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foo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(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y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: </a:t>
            </a: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int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) </a:t>
            </a:r>
            <a:r>
              <a:rPr lang="en-US" sz="2400" dirty="0">
                <a:latin typeface="Consolas" panose="020B0609020204030204" pitchFamily="49" charset="0"/>
              </a:rPr>
              <a:t>{</a:t>
            </a:r>
          </a:p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  let</a:t>
            </a:r>
            <a:r>
              <a:rPr lang="en-US" sz="2400" dirty="0"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x</a:t>
            </a:r>
            <a:r>
              <a:rPr lang="en-US" sz="2400" dirty="0">
                <a:latin typeface="Consolas" panose="020B0609020204030204" pitchFamily="49" charset="0"/>
              </a:rPr>
              <a:t>: </a:t>
            </a: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int</a:t>
            </a:r>
            <a:r>
              <a:rPr lang="en-US" sz="2400" dirty="0">
                <a:latin typeface="Consolas" panose="020B0609020204030204" pitchFamily="49" charset="0"/>
              </a:rPr>
              <a:t> = 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3</a:t>
            </a:r>
            <a:r>
              <a:rPr lang="en-US" sz="2400" dirty="0">
                <a:latin typeface="Consolas" panose="020B0609020204030204" pitchFamily="49" charset="0"/>
              </a:rPr>
              <a:t>;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}</a:t>
            </a: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2FE56EBF-41ED-4495-A2C6-5537F3915A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526975"/>
              </p:ext>
            </p:extLst>
          </p:nvPr>
        </p:nvGraphicFramePr>
        <p:xfrm>
          <a:off x="1226985" y="3614006"/>
          <a:ext cx="2029608" cy="2333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6536">
                  <a:extLst>
                    <a:ext uri="{9D8B030D-6E8A-4147-A177-3AD203B41FA5}">
                      <a16:colId xmlns:a16="http://schemas.microsoft.com/office/drawing/2014/main" val="2037630835"/>
                    </a:ext>
                  </a:extLst>
                </a:gridCol>
                <a:gridCol w="676536">
                  <a:extLst>
                    <a:ext uri="{9D8B030D-6E8A-4147-A177-3AD203B41FA5}">
                      <a16:colId xmlns:a16="http://schemas.microsoft.com/office/drawing/2014/main" val="3341564203"/>
                    </a:ext>
                  </a:extLst>
                </a:gridCol>
                <a:gridCol w="676536">
                  <a:extLst>
                    <a:ext uri="{9D8B030D-6E8A-4147-A177-3AD203B41FA5}">
                      <a16:colId xmlns:a16="http://schemas.microsoft.com/office/drawing/2014/main" val="2725032208"/>
                    </a:ext>
                  </a:extLst>
                </a:gridCol>
              </a:tblGrid>
              <a:tr h="212136">
                <a:tc>
                  <a:txBody>
                    <a:bodyPr/>
                    <a:lstStyle/>
                    <a:p>
                      <a:r>
                        <a:rPr lang="en-US" sz="900"/>
                        <a:t>Source</a:t>
                      </a:r>
                      <a:endParaRPr lang="en-US" sz="900" dirty="0"/>
                    </a:p>
                  </a:txBody>
                  <a:tcPr marL="74195" marR="74195" marT="37098" marB="37098"/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Kind</a:t>
                      </a:r>
                      <a:endParaRPr lang="en-US" sz="900" dirty="0"/>
                    </a:p>
                  </a:txBody>
                  <a:tcPr marL="74195" marR="74195" marT="37098" marB="37098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Location</a:t>
                      </a:r>
                    </a:p>
                  </a:txBody>
                  <a:tcPr marL="74195" marR="74195" marT="37098" marB="37098"/>
                </a:tc>
                <a:extLst>
                  <a:ext uri="{0D108BD9-81ED-4DB2-BD59-A6C34878D82A}">
                    <a16:rowId xmlns:a16="http://schemas.microsoft.com/office/drawing/2014/main" val="2804267791"/>
                  </a:ext>
                </a:extLst>
              </a:tr>
              <a:tr h="212136">
                <a:tc>
                  <a:txBody>
                    <a:bodyPr/>
                    <a:lstStyle/>
                    <a:p>
                      <a:r>
                        <a:rPr lang="en-US" sz="900"/>
                        <a:t>“func”</a:t>
                      </a:r>
                      <a:endParaRPr lang="en-US" sz="900" dirty="0"/>
                    </a:p>
                  </a:txBody>
                  <a:tcPr marL="74195" marR="74195" marT="37098" marB="37098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FuncKw</a:t>
                      </a:r>
                    </a:p>
                  </a:txBody>
                  <a:tcPr marL="74195" marR="74195" marT="37098" marB="37098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1:1-1-4</a:t>
                      </a:r>
                    </a:p>
                  </a:txBody>
                  <a:tcPr marL="74195" marR="74195" marT="37098" marB="37098"/>
                </a:tc>
                <a:extLst>
                  <a:ext uri="{0D108BD9-81ED-4DB2-BD59-A6C34878D82A}">
                    <a16:rowId xmlns:a16="http://schemas.microsoft.com/office/drawing/2014/main" val="2607814999"/>
                  </a:ext>
                </a:extLst>
              </a:tr>
              <a:tr h="212136">
                <a:tc>
                  <a:txBody>
                    <a:bodyPr/>
                    <a:lstStyle/>
                    <a:p>
                      <a:r>
                        <a:rPr lang="en-US" sz="900" dirty="0"/>
                        <a:t>“foo”</a:t>
                      </a:r>
                    </a:p>
                  </a:txBody>
                  <a:tcPr marL="74195" marR="74195" marT="37098" marB="37098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Identifier</a:t>
                      </a:r>
                    </a:p>
                  </a:txBody>
                  <a:tcPr marL="74195" marR="74195" marT="37098" marB="37098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1:6-1:8</a:t>
                      </a:r>
                    </a:p>
                  </a:txBody>
                  <a:tcPr marL="74195" marR="74195" marT="37098" marB="37098"/>
                </a:tc>
                <a:extLst>
                  <a:ext uri="{0D108BD9-81ED-4DB2-BD59-A6C34878D82A}">
                    <a16:rowId xmlns:a16="http://schemas.microsoft.com/office/drawing/2014/main" val="294610034"/>
                  </a:ext>
                </a:extLst>
              </a:tr>
              <a:tr h="212136">
                <a:tc>
                  <a:txBody>
                    <a:bodyPr/>
                    <a:lstStyle/>
                    <a:p>
                      <a:r>
                        <a:rPr lang="en-US" sz="900" dirty="0"/>
                        <a:t>“(“</a:t>
                      </a:r>
                    </a:p>
                  </a:txBody>
                  <a:tcPr marL="74195" marR="74195" marT="37098" marB="37098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LParen</a:t>
                      </a:r>
                    </a:p>
                  </a:txBody>
                  <a:tcPr marL="74195" marR="74195" marT="37098" marB="37098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1:9-1:9</a:t>
                      </a:r>
                    </a:p>
                  </a:txBody>
                  <a:tcPr marL="74195" marR="74195" marT="37098" marB="37098"/>
                </a:tc>
                <a:extLst>
                  <a:ext uri="{0D108BD9-81ED-4DB2-BD59-A6C34878D82A}">
                    <a16:rowId xmlns:a16="http://schemas.microsoft.com/office/drawing/2014/main" val="3365098729"/>
                  </a:ext>
                </a:extLst>
              </a:tr>
              <a:tr h="212136">
                <a:tc>
                  <a:txBody>
                    <a:bodyPr/>
                    <a:lstStyle/>
                    <a:p>
                      <a:r>
                        <a:rPr lang="en-US" sz="900" dirty="0"/>
                        <a:t>“y”</a:t>
                      </a:r>
                    </a:p>
                  </a:txBody>
                  <a:tcPr marL="74195" marR="74195" marT="37098" marB="37098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Identifier</a:t>
                      </a:r>
                    </a:p>
                  </a:txBody>
                  <a:tcPr marL="74195" marR="74195" marT="37098" marB="37098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1:10-1:10</a:t>
                      </a:r>
                    </a:p>
                  </a:txBody>
                  <a:tcPr marL="74195" marR="74195" marT="37098" marB="37098"/>
                </a:tc>
                <a:extLst>
                  <a:ext uri="{0D108BD9-81ED-4DB2-BD59-A6C34878D82A}">
                    <a16:rowId xmlns:a16="http://schemas.microsoft.com/office/drawing/2014/main" val="3619012400"/>
                  </a:ext>
                </a:extLst>
              </a:tr>
              <a:tr h="212136">
                <a:tc>
                  <a:txBody>
                    <a:bodyPr/>
                    <a:lstStyle/>
                    <a:p>
                      <a:r>
                        <a:rPr lang="en-US" sz="900" dirty="0"/>
                        <a:t>“:”</a:t>
                      </a:r>
                    </a:p>
                  </a:txBody>
                  <a:tcPr marL="74195" marR="74195" marT="37098" marB="37098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Colon</a:t>
                      </a:r>
                    </a:p>
                  </a:txBody>
                  <a:tcPr marL="74195" marR="74195" marT="37098" marB="37098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1:11-1:11</a:t>
                      </a:r>
                    </a:p>
                  </a:txBody>
                  <a:tcPr marL="74195" marR="74195" marT="37098" marB="37098"/>
                </a:tc>
                <a:extLst>
                  <a:ext uri="{0D108BD9-81ED-4DB2-BD59-A6C34878D82A}">
                    <a16:rowId xmlns:a16="http://schemas.microsoft.com/office/drawing/2014/main" val="710731965"/>
                  </a:ext>
                </a:extLst>
              </a:tr>
              <a:tr h="212136">
                <a:tc>
                  <a:txBody>
                    <a:bodyPr/>
                    <a:lstStyle/>
                    <a:p>
                      <a:r>
                        <a:rPr lang="en-US" sz="900" dirty="0"/>
                        <a:t>“int”</a:t>
                      </a:r>
                    </a:p>
                  </a:txBody>
                  <a:tcPr marL="74195" marR="74195" marT="37098" marB="37098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IntKw</a:t>
                      </a:r>
                    </a:p>
                  </a:txBody>
                  <a:tcPr marL="74195" marR="74195" marT="37098" marB="37098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1:13-1:15</a:t>
                      </a:r>
                    </a:p>
                  </a:txBody>
                  <a:tcPr marL="74195" marR="74195" marT="37098" marB="37098"/>
                </a:tc>
                <a:extLst>
                  <a:ext uri="{0D108BD9-81ED-4DB2-BD59-A6C34878D82A}">
                    <a16:rowId xmlns:a16="http://schemas.microsoft.com/office/drawing/2014/main" val="698720509"/>
                  </a:ext>
                </a:extLst>
              </a:tr>
              <a:tr h="212136">
                <a:tc>
                  <a:txBody>
                    <a:bodyPr/>
                    <a:lstStyle/>
                    <a:p>
                      <a:r>
                        <a:rPr lang="en-US" sz="900" dirty="0"/>
                        <a:t>“)”</a:t>
                      </a:r>
                    </a:p>
                  </a:txBody>
                  <a:tcPr marL="74195" marR="74195" marT="37098" marB="37098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RParen</a:t>
                      </a:r>
                    </a:p>
                  </a:txBody>
                  <a:tcPr marL="74195" marR="74195" marT="37098" marB="37098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1:16-1:16</a:t>
                      </a:r>
                    </a:p>
                  </a:txBody>
                  <a:tcPr marL="74195" marR="74195" marT="37098" marB="37098"/>
                </a:tc>
                <a:extLst>
                  <a:ext uri="{0D108BD9-81ED-4DB2-BD59-A6C34878D82A}">
                    <a16:rowId xmlns:a16="http://schemas.microsoft.com/office/drawing/2014/main" val="1358917110"/>
                  </a:ext>
                </a:extLst>
              </a:tr>
              <a:tr h="212136">
                <a:tc>
                  <a:txBody>
                    <a:bodyPr/>
                    <a:lstStyle/>
                    <a:p>
                      <a:r>
                        <a:rPr lang="en-US" sz="900" dirty="0"/>
                        <a:t>“{“</a:t>
                      </a:r>
                    </a:p>
                  </a:txBody>
                  <a:tcPr marL="74195" marR="74195" marT="37098" marB="37098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LBrace</a:t>
                      </a:r>
                    </a:p>
                  </a:txBody>
                  <a:tcPr marL="74195" marR="74195" marT="37098" marB="37098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1:18-1:18</a:t>
                      </a:r>
                    </a:p>
                  </a:txBody>
                  <a:tcPr marL="74195" marR="74195" marT="37098" marB="37098"/>
                </a:tc>
                <a:extLst>
                  <a:ext uri="{0D108BD9-81ED-4DB2-BD59-A6C34878D82A}">
                    <a16:rowId xmlns:a16="http://schemas.microsoft.com/office/drawing/2014/main" val="2281823493"/>
                  </a:ext>
                </a:extLst>
              </a:tr>
              <a:tr h="212136">
                <a:tc>
                  <a:txBody>
                    <a:bodyPr/>
                    <a:lstStyle/>
                    <a:p>
                      <a:r>
                        <a:rPr lang="en-US" sz="900"/>
                        <a:t>“let”</a:t>
                      </a:r>
                      <a:endParaRPr lang="en-US" sz="900" dirty="0"/>
                    </a:p>
                  </a:txBody>
                  <a:tcPr marL="74195" marR="74195" marT="37098" marB="37098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LetKw</a:t>
                      </a:r>
                    </a:p>
                  </a:txBody>
                  <a:tcPr marL="74195" marR="74195" marT="37098" marB="37098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2:3-2:5</a:t>
                      </a:r>
                    </a:p>
                  </a:txBody>
                  <a:tcPr marL="74195" marR="74195" marT="37098" marB="37098"/>
                </a:tc>
                <a:extLst>
                  <a:ext uri="{0D108BD9-81ED-4DB2-BD59-A6C34878D82A}">
                    <a16:rowId xmlns:a16="http://schemas.microsoft.com/office/drawing/2014/main" val="1995954294"/>
                  </a:ext>
                </a:extLst>
              </a:tr>
              <a:tr h="212136">
                <a:tc>
                  <a:txBody>
                    <a:bodyPr/>
                    <a:lstStyle/>
                    <a:p>
                      <a:r>
                        <a:rPr lang="en-US" sz="900" dirty="0"/>
                        <a:t>…</a:t>
                      </a:r>
                    </a:p>
                  </a:txBody>
                  <a:tcPr marL="74195" marR="74195" marT="37098" marB="37098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…</a:t>
                      </a:r>
                    </a:p>
                  </a:txBody>
                  <a:tcPr marL="74195" marR="74195" marT="37098" marB="37098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…</a:t>
                      </a:r>
                    </a:p>
                  </a:txBody>
                  <a:tcPr marL="74195" marR="74195" marT="37098" marB="37098"/>
                </a:tc>
                <a:extLst>
                  <a:ext uri="{0D108BD9-81ED-4DB2-BD59-A6C34878D82A}">
                    <a16:rowId xmlns:a16="http://schemas.microsoft.com/office/drawing/2014/main" val="17034874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2464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A726C46-468C-43D2-B08F-C9CF3DA02859}"/>
              </a:ext>
            </a:extLst>
          </p:cNvPr>
          <p:cNvSpPr/>
          <p:nvPr/>
        </p:nvSpPr>
        <p:spPr>
          <a:xfrm>
            <a:off x="4363275" y="2351782"/>
            <a:ext cx="4062331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4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The Parser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AC63039D-B774-459C-9982-E7B8D3E2E5C4}"/>
              </a:ext>
            </a:extLst>
          </p:cNvPr>
          <p:cNvSpPr txBox="1"/>
          <p:nvPr/>
        </p:nvSpPr>
        <p:spPr>
          <a:xfrm>
            <a:off x="4363275" y="3429000"/>
            <a:ext cx="6671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Consumes the tokens and produces the Abstract Syntax Tree (AST)</a:t>
            </a:r>
          </a:p>
        </p:txBody>
      </p: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03731881-B299-40DF-81B1-E2B46510EF15}"/>
              </a:ext>
            </a:extLst>
          </p:cNvPr>
          <p:cNvCxnSpPr>
            <a:cxnSpLocks/>
          </p:cNvCxnSpPr>
          <p:nvPr/>
        </p:nvCxnSpPr>
        <p:spPr>
          <a:xfrm>
            <a:off x="1925608" y="3083307"/>
            <a:ext cx="0" cy="60692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Diagramme 13">
            <a:extLst>
              <a:ext uri="{FF2B5EF4-FFF2-40B4-BE49-F238E27FC236}">
                <a16:creationId xmlns:a16="http://schemas.microsoft.com/office/drawing/2014/main" id="{BE58B5AC-D448-4993-B47B-462AC0C23FA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19140938"/>
              </p:ext>
            </p:extLst>
          </p:nvPr>
        </p:nvGraphicFramePr>
        <p:xfrm>
          <a:off x="452614" y="3856512"/>
          <a:ext cx="2783226" cy="2645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8D6B2428-8767-4E08-A23A-E958CA65FD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8181537"/>
              </p:ext>
            </p:extLst>
          </p:nvPr>
        </p:nvGraphicFramePr>
        <p:xfrm>
          <a:off x="910804" y="501266"/>
          <a:ext cx="2029608" cy="2333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6536">
                  <a:extLst>
                    <a:ext uri="{9D8B030D-6E8A-4147-A177-3AD203B41FA5}">
                      <a16:colId xmlns:a16="http://schemas.microsoft.com/office/drawing/2014/main" val="2037630835"/>
                    </a:ext>
                  </a:extLst>
                </a:gridCol>
                <a:gridCol w="676536">
                  <a:extLst>
                    <a:ext uri="{9D8B030D-6E8A-4147-A177-3AD203B41FA5}">
                      <a16:colId xmlns:a16="http://schemas.microsoft.com/office/drawing/2014/main" val="3341564203"/>
                    </a:ext>
                  </a:extLst>
                </a:gridCol>
                <a:gridCol w="676536">
                  <a:extLst>
                    <a:ext uri="{9D8B030D-6E8A-4147-A177-3AD203B41FA5}">
                      <a16:colId xmlns:a16="http://schemas.microsoft.com/office/drawing/2014/main" val="2725032208"/>
                    </a:ext>
                  </a:extLst>
                </a:gridCol>
              </a:tblGrid>
              <a:tr h="212136">
                <a:tc>
                  <a:txBody>
                    <a:bodyPr/>
                    <a:lstStyle/>
                    <a:p>
                      <a:r>
                        <a:rPr lang="en-US" sz="900"/>
                        <a:t>Source</a:t>
                      </a:r>
                      <a:endParaRPr lang="en-US" sz="900" dirty="0"/>
                    </a:p>
                  </a:txBody>
                  <a:tcPr marL="74195" marR="74195" marT="37098" marB="37098"/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Kind</a:t>
                      </a:r>
                      <a:endParaRPr lang="en-US" sz="900" dirty="0"/>
                    </a:p>
                  </a:txBody>
                  <a:tcPr marL="74195" marR="74195" marT="37098" marB="37098"/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Location</a:t>
                      </a:r>
                      <a:endParaRPr lang="en-US" sz="900" dirty="0"/>
                    </a:p>
                  </a:txBody>
                  <a:tcPr marL="74195" marR="74195" marT="37098" marB="37098"/>
                </a:tc>
                <a:extLst>
                  <a:ext uri="{0D108BD9-81ED-4DB2-BD59-A6C34878D82A}">
                    <a16:rowId xmlns:a16="http://schemas.microsoft.com/office/drawing/2014/main" val="2804267791"/>
                  </a:ext>
                </a:extLst>
              </a:tr>
              <a:tr h="212136">
                <a:tc>
                  <a:txBody>
                    <a:bodyPr/>
                    <a:lstStyle/>
                    <a:p>
                      <a:r>
                        <a:rPr lang="en-US" sz="900"/>
                        <a:t>“func”</a:t>
                      </a:r>
                      <a:endParaRPr lang="en-US" sz="900" dirty="0"/>
                    </a:p>
                  </a:txBody>
                  <a:tcPr marL="74195" marR="74195" marT="37098" marB="37098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FuncKw</a:t>
                      </a:r>
                    </a:p>
                  </a:txBody>
                  <a:tcPr marL="74195" marR="74195" marT="37098" marB="37098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1:1-1-4</a:t>
                      </a:r>
                    </a:p>
                  </a:txBody>
                  <a:tcPr marL="74195" marR="74195" marT="37098" marB="37098"/>
                </a:tc>
                <a:extLst>
                  <a:ext uri="{0D108BD9-81ED-4DB2-BD59-A6C34878D82A}">
                    <a16:rowId xmlns:a16="http://schemas.microsoft.com/office/drawing/2014/main" val="2607814999"/>
                  </a:ext>
                </a:extLst>
              </a:tr>
              <a:tr h="212136">
                <a:tc>
                  <a:txBody>
                    <a:bodyPr/>
                    <a:lstStyle/>
                    <a:p>
                      <a:r>
                        <a:rPr lang="en-US" sz="900" dirty="0"/>
                        <a:t>“foo”</a:t>
                      </a:r>
                    </a:p>
                  </a:txBody>
                  <a:tcPr marL="74195" marR="74195" marT="37098" marB="37098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Identifier</a:t>
                      </a:r>
                    </a:p>
                  </a:txBody>
                  <a:tcPr marL="74195" marR="74195" marT="37098" marB="37098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1:6-1:8</a:t>
                      </a:r>
                    </a:p>
                  </a:txBody>
                  <a:tcPr marL="74195" marR="74195" marT="37098" marB="37098"/>
                </a:tc>
                <a:extLst>
                  <a:ext uri="{0D108BD9-81ED-4DB2-BD59-A6C34878D82A}">
                    <a16:rowId xmlns:a16="http://schemas.microsoft.com/office/drawing/2014/main" val="294610034"/>
                  </a:ext>
                </a:extLst>
              </a:tr>
              <a:tr h="212136">
                <a:tc>
                  <a:txBody>
                    <a:bodyPr/>
                    <a:lstStyle/>
                    <a:p>
                      <a:r>
                        <a:rPr lang="en-US" sz="900" dirty="0"/>
                        <a:t>“(“</a:t>
                      </a:r>
                    </a:p>
                  </a:txBody>
                  <a:tcPr marL="74195" marR="74195" marT="37098" marB="37098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LParen</a:t>
                      </a:r>
                    </a:p>
                  </a:txBody>
                  <a:tcPr marL="74195" marR="74195" marT="37098" marB="37098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1:9-1:9</a:t>
                      </a:r>
                    </a:p>
                  </a:txBody>
                  <a:tcPr marL="74195" marR="74195" marT="37098" marB="37098"/>
                </a:tc>
                <a:extLst>
                  <a:ext uri="{0D108BD9-81ED-4DB2-BD59-A6C34878D82A}">
                    <a16:rowId xmlns:a16="http://schemas.microsoft.com/office/drawing/2014/main" val="3365098729"/>
                  </a:ext>
                </a:extLst>
              </a:tr>
              <a:tr h="212136">
                <a:tc>
                  <a:txBody>
                    <a:bodyPr/>
                    <a:lstStyle/>
                    <a:p>
                      <a:r>
                        <a:rPr lang="en-US" sz="900" dirty="0"/>
                        <a:t>“y”</a:t>
                      </a:r>
                    </a:p>
                  </a:txBody>
                  <a:tcPr marL="74195" marR="74195" marT="37098" marB="37098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Identifier</a:t>
                      </a:r>
                    </a:p>
                  </a:txBody>
                  <a:tcPr marL="74195" marR="74195" marT="37098" marB="37098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1:10-1:10</a:t>
                      </a:r>
                    </a:p>
                  </a:txBody>
                  <a:tcPr marL="74195" marR="74195" marT="37098" marB="37098"/>
                </a:tc>
                <a:extLst>
                  <a:ext uri="{0D108BD9-81ED-4DB2-BD59-A6C34878D82A}">
                    <a16:rowId xmlns:a16="http://schemas.microsoft.com/office/drawing/2014/main" val="3619012400"/>
                  </a:ext>
                </a:extLst>
              </a:tr>
              <a:tr h="212136">
                <a:tc>
                  <a:txBody>
                    <a:bodyPr/>
                    <a:lstStyle/>
                    <a:p>
                      <a:r>
                        <a:rPr lang="en-US" sz="900" dirty="0"/>
                        <a:t>“:”</a:t>
                      </a:r>
                    </a:p>
                  </a:txBody>
                  <a:tcPr marL="74195" marR="74195" marT="37098" marB="37098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Colon</a:t>
                      </a:r>
                    </a:p>
                  </a:txBody>
                  <a:tcPr marL="74195" marR="74195" marT="37098" marB="37098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1:11-1:11</a:t>
                      </a:r>
                    </a:p>
                  </a:txBody>
                  <a:tcPr marL="74195" marR="74195" marT="37098" marB="37098"/>
                </a:tc>
                <a:extLst>
                  <a:ext uri="{0D108BD9-81ED-4DB2-BD59-A6C34878D82A}">
                    <a16:rowId xmlns:a16="http://schemas.microsoft.com/office/drawing/2014/main" val="710731965"/>
                  </a:ext>
                </a:extLst>
              </a:tr>
              <a:tr h="212136">
                <a:tc>
                  <a:txBody>
                    <a:bodyPr/>
                    <a:lstStyle/>
                    <a:p>
                      <a:r>
                        <a:rPr lang="en-US" sz="900" dirty="0"/>
                        <a:t>“int”</a:t>
                      </a:r>
                    </a:p>
                  </a:txBody>
                  <a:tcPr marL="74195" marR="74195" marT="37098" marB="37098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IntKw</a:t>
                      </a:r>
                    </a:p>
                  </a:txBody>
                  <a:tcPr marL="74195" marR="74195" marT="37098" marB="37098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1:13-1:15</a:t>
                      </a:r>
                    </a:p>
                  </a:txBody>
                  <a:tcPr marL="74195" marR="74195" marT="37098" marB="37098"/>
                </a:tc>
                <a:extLst>
                  <a:ext uri="{0D108BD9-81ED-4DB2-BD59-A6C34878D82A}">
                    <a16:rowId xmlns:a16="http://schemas.microsoft.com/office/drawing/2014/main" val="698720509"/>
                  </a:ext>
                </a:extLst>
              </a:tr>
              <a:tr h="212136">
                <a:tc>
                  <a:txBody>
                    <a:bodyPr/>
                    <a:lstStyle/>
                    <a:p>
                      <a:r>
                        <a:rPr lang="en-US" sz="900" dirty="0"/>
                        <a:t>“)”</a:t>
                      </a:r>
                    </a:p>
                  </a:txBody>
                  <a:tcPr marL="74195" marR="74195" marT="37098" marB="37098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RParen</a:t>
                      </a:r>
                    </a:p>
                  </a:txBody>
                  <a:tcPr marL="74195" marR="74195" marT="37098" marB="37098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1:16-1:16</a:t>
                      </a:r>
                    </a:p>
                  </a:txBody>
                  <a:tcPr marL="74195" marR="74195" marT="37098" marB="37098"/>
                </a:tc>
                <a:extLst>
                  <a:ext uri="{0D108BD9-81ED-4DB2-BD59-A6C34878D82A}">
                    <a16:rowId xmlns:a16="http://schemas.microsoft.com/office/drawing/2014/main" val="1358917110"/>
                  </a:ext>
                </a:extLst>
              </a:tr>
              <a:tr h="212136">
                <a:tc>
                  <a:txBody>
                    <a:bodyPr/>
                    <a:lstStyle/>
                    <a:p>
                      <a:r>
                        <a:rPr lang="en-US" sz="900" dirty="0"/>
                        <a:t>“{“</a:t>
                      </a:r>
                    </a:p>
                  </a:txBody>
                  <a:tcPr marL="74195" marR="74195" marT="37098" marB="37098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LBrace</a:t>
                      </a:r>
                    </a:p>
                  </a:txBody>
                  <a:tcPr marL="74195" marR="74195" marT="37098" marB="37098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1:18-1:18</a:t>
                      </a:r>
                    </a:p>
                  </a:txBody>
                  <a:tcPr marL="74195" marR="74195" marT="37098" marB="37098"/>
                </a:tc>
                <a:extLst>
                  <a:ext uri="{0D108BD9-81ED-4DB2-BD59-A6C34878D82A}">
                    <a16:rowId xmlns:a16="http://schemas.microsoft.com/office/drawing/2014/main" val="2281823493"/>
                  </a:ext>
                </a:extLst>
              </a:tr>
              <a:tr h="212136">
                <a:tc>
                  <a:txBody>
                    <a:bodyPr/>
                    <a:lstStyle/>
                    <a:p>
                      <a:r>
                        <a:rPr lang="en-US" sz="900"/>
                        <a:t>“let”</a:t>
                      </a:r>
                      <a:endParaRPr lang="en-US" sz="900" dirty="0"/>
                    </a:p>
                  </a:txBody>
                  <a:tcPr marL="74195" marR="74195" marT="37098" marB="37098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LetKw</a:t>
                      </a:r>
                    </a:p>
                  </a:txBody>
                  <a:tcPr marL="74195" marR="74195" marT="37098" marB="37098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2:3-2:5</a:t>
                      </a:r>
                    </a:p>
                  </a:txBody>
                  <a:tcPr marL="74195" marR="74195" marT="37098" marB="37098"/>
                </a:tc>
                <a:extLst>
                  <a:ext uri="{0D108BD9-81ED-4DB2-BD59-A6C34878D82A}">
                    <a16:rowId xmlns:a16="http://schemas.microsoft.com/office/drawing/2014/main" val="1995954294"/>
                  </a:ext>
                </a:extLst>
              </a:tr>
              <a:tr h="212136">
                <a:tc>
                  <a:txBody>
                    <a:bodyPr/>
                    <a:lstStyle/>
                    <a:p>
                      <a:r>
                        <a:rPr lang="en-US" sz="900" dirty="0"/>
                        <a:t>…</a:t>
                      </a:r>
                    </a:p>
                  </a:txBody>
                  <a:tcPr marL="74195" marR="74195" marT="37098" marB="37098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…</a:t>
                      </a:r>
                    </a:p>
                  </a:txBody>
                  <a:tcPr marL="74195" marR="74195" marT="37098" marB="37098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…</a:t>
                      </a:r>
                    </a:p>
                  </a:txBody>
                  <a:tcPr marL="74195" marR="74195" marT="37098" marB="37098"/>
                </a:tc>
                <a:extLst>
                  <a:ext uri="{0D108BD9-81ED-4DB2-BD59-A6C34878D82A}">
                    <a16:rowId xmlns:a16="http://schemas.microsoft.com/office/drawing/2014/main" val="17034874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6391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A726C46-468C-43D2-B08F-C9CF3DA02859}"/>
              </a:ext>
            </a:extLst>
          </p:cNvPr>
          <p:cNvSpPr/>
          <p:nvPr/>
        </p:nvSpPr>
        <p:spPr>
          <a:xfrm>
            <a:off x="4410777" y="2351781"/>
            <a:ext cx="6747360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4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Semantic Analysis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AC63039D-B774-459C-9982-E7B8D3E2E5C4}"/>
              </a:ext>
            </a:extLst>
          </p:cNvPr>
          <p:cNvSpPr txBox="1"/>
          <p:nvPr/>
        </p:nvSpPr>
        <p:spPr>
          <a:xfrm>
            <a:off x="4410777" y="3428999"/>
            <a:ext cx="59473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Checks the language’s </a:t>
            </a:r>
            <a:r>
              <a:rPr lang="en-US" i="1" dirty="0"/>
              <a:t>semantics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Optional, mostly done in statically typed languages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Analyzes the AST, searching for errors, inconsistencies, etc.</a:t>
            </a:r>
          </a:p>
        </p:txBody>
      </p:sp>
      <p:graphicFrame>
        <p:nvGraphicFramePr>
          <p:cNvPr id="14" name="Diagramme 13">
            <a:extLst>
              <a:ext uri="{FF2B5EF4-FFF2-40B4-BE49-F238E27FC236}">
                <a16:creationId xmlns:a16="http://schemas.microsoft.com/office/drawing/2014/main" id="{BE58B5AC-D448-4993-B47B-462AC0C23FA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40819564"/>
              </p:ext>
            </p:extLst>
          </p:nvPr>
        </p:nvGraphicFramePr>
        <p:xfrm>
          <a:off x="223301" y="1631688"/>
          <a:ext cx="3705496" cy="35946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94999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A726C46-468C-43D2-B08F-C9CF3DA02859}"/>
              </a:ext>
            </a:extLst>
          </p:cNvPr>
          <p:cNvSpPr/>
          <p:nvPr/>
        </p:nvSpPr>
        <p:spPr>
          <a:xfrm>
            <a:off x="4659216" y="2511444"/>
            <a:ext cx="6244017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4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Code Generation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AC63039D-B774-459C-9982-E7B8D3E2E5C4}"/>
              </a:ext>
            </a:extLst>
          </p:cNvPr>
          <p:cNvSpPr txBox="1"/>
          <p:nvPr/>
        </p:nvSpPr>
        <p:spPr>
          <a:xfrm>
            <a:off x="4659216" y="3588662"/>
            <a:ext cx="37562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Generates something from the AST</a:t>
            </a:r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id="{8326706E-FC59-40E9-A380-6592E20C5B6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30656867"/>
              </p:ext>
            </p:extLst>
          </p:nvPr>
        </p:nvGraphicFramePr>
        <p:xfrm>
          <a:off x="640784" y="538850"/>
          <a:ext cx="2997161" cy="2848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7" name="Connecteur droit avec flèche 46">
            <a:extLst>
              <a:ext uri="{FF2B5EF4-FFF2-40B4-BE49-F238E27FC236}">
                <a16:creationId xmlns:a16="http://schemas.microsoft.com/office/drawing/2014/main" id="{4A230469-9147-4FA5-9580-A35B8C3BCE22}"/>
              </a:ext>
            </a:extLst>
          </p:cNvPr>
          <p:cNvCxnSpPr>
            <a:cxnSpLocks/>
          </p:cNvCxnSpPr>
          <p:nvPr/>
        </p:nvCxnSpPr>
        <p:spPr>
          <a:xfrm>
            <a:off x="2139365" y="3454411"/>
            <a:ext cx="0" cy="76726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ZoneTexte 42">
            <a:extLst>
              <a:ext uri="{FF2B5EF4-FFF2-40B4-BE49-F238E27FC236}">
                <a16:creationId xmlns:a16="http://schemas.microsoft.com/office/drawing/2014/main" id="{C74E5B05-A07F-4509-9376-41D9303BDBBB}"/>
              </a:ext>
            </a:extLst>
          </p:cNvPr>
          <p:cNvSpPr txBox="1"/>
          <p:nvPr/>
        </p:nvSpPr>
        <p:spPr>
          <a:xfrm>
            <a:off x="279854" y="4273635"/>
            <a:ext cx="423186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Another existing programming language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E.g. TypeScript (JavaScript)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An Intermediate Representation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E.g. Clang (LLVM IR), Swift (SIL)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Bytecode for a Virtual Machine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E.g. Java (JVM BC), Fox (Fox VM BC)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Machine Code</a:t>
            </a:r>
          </a:p>
        </p:txBody>
      </p:sp>
    </p:spTree>
    <p:extLst>
      <p:ext uri="{BB962C8B-B14F-4D97-AF65-F5344CB8AC3E}">
        <p14:creationId xmlns:p14="http://schemas.microsoft.com/office/powerpoint/2010/main" val="2942660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A726C46-468C-43D2-B08F-C9CF3DA02859}"/>
              </a:ext>
            </a:extLst>
          </p:cNvPr>
          <p:cNvSpPr/>
          <p:nvPr/>
        </p:nvSpPr>
        <p:spPr>
          <a:xfrm>
            <a:off x="4410777" y="2351781"/>
            <a:ext cx="3081293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4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The AST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AC63039D-B774-459C-9982-E7B8D3E2E5C4}"/>
              </a:ext>
            </a:extLst>
          </p:cNvPr>
          <p:cNvSpPr txBox="1"/>
          <p:nvPr/>
        </p:nvSpPr>
        <p:spPr>
          <a:xfrm>
            <a:off x="4410777" y="3428999"/>
            <a:ext cx="76154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Usually the first representation of the code built by the compiler/interpreter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 basic version is trivial to write, but it can get </a:t>
            </a:r>
            <a:r>
              <a:rPr lang="en-US" b="1" dirty="0"/>
              <a:t>really </a:t>
            </a:r>
            <a:r>
              <a:rPr lang="en-US" dirty="0"/>
              <a:t>complicated </a:t>
            </a:r>
            <a:r>
              <a:rPr lang="en-US" b="1" dirty="0"/>
              <a:t>really</a:t>
            </a:r>
            <a:r>
              <a:rPr lang="en-US" dirty="0"/>
              <a:t> fast</a:t>
            </a:r>
            <a:br>
              <a:rPr lang="en-US" dirty="0"/>
            </a:br>
            <a:r>
              <a:rPr lang="en-US" dirty="0"/>
              <a:t>as new language features are added.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graphicFrame>
        <p:nvGraphicFramePr>
          <p:cNvPr id="17" name="Diagramme 16">
            <a:extLst>
              <a:ext uri="{FF2B5EF4-FFF2-40B4-BE49-F238E27FC236}">
                <a16:creationId xmlns:a16="http://schemas.microsoft.com/office/drawing/2014/main" id="{5B741228-7EFE-4757-B95F-AD7268FA9F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38435334"/>
              </p:ext>
            </p:extLst>
          </p:nvPr>
        </p:nvGraphicFramePr>
        <p:xfrm>
          <a:off x="223301" y="1631688"/>
          <a:ext cx="3705496" cy="35946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" name="ZoneTexte 17">
            <a:extLst>
              <a:ext uri="{FF2B5EF4-FFF2-40B4-BE49-F238E27FC236}">
                <a16:creationId xmlns:a16="http://schemas.microsoft.com/office/drawing/2014/main" id="{7CB52405-F36D-440A-8890-AD3D9AC31D2E}"/>
              </a:ext>
            </a:extLst>
          </p:cNvPr>
          <p:cNvSpPr txBox="1"/>
          <p:nvPr/>
        </p:nvSpPr>
        <p:spPr>
          <a:xfrm>
            <a:off x="1098478" y="5517210"/>
            <a:ext cx="99950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How do you write one? Trial and Error of course!</a:t>
            </a:r>
          </a:p>
        </p:txBody>
      </p:sp>
    </p:spTree>
    <p:extLst>
      <p:ext uri="{BB962C8B-B14F-4D97-AF65-F5344CB8AC3E}">
        <p14:creationId xmlns:p14="http://schemas.microsoft.com/office/powerpoint/2010/main" val="1606403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515</Words>
  <Application>Microsoft Office PowerPoint</Application>
  <PresentationFormat>Grand écran</PresentationFormat>
  <Paragraphs>153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9" baseType="lpstr">
      <vt:lpstr>ＭＳ Ｐゴシック</vt:lpstr>
      <vt:lpstr>Arial</vt:lpstr>
      <vt:lpstr>Calibri</vt:lpstr>
      <vt:lpstr>Calibri Light</vt:lpstr>
      <vt:lpstr>Consolas</vt:lpstr>
      <vt:lpstr>Source Sans Pro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Pierre van Houtryve</dc:creator>
  <cp:lastModifiedBy>Pierre van Houtryve</cp:lastModifiedBy>
  <cp:revision>2</cp:revision>
  <dcterms:created xsi:type="dcterms:W3CDTF">2019-05-08T15:55:25Z</dcterms:created>
  <dcterms:modified xsi:type="dcterms:W3CDTF">2019-06-14T11:55:04Z</dcterms:modified>
</cp:coreProperties>
</file>