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5143500" cx="9144000"/>
  <p:notesSz cx="6858000" cy="9144000"/>
  <p:embeddedFontLst>
    <p:embeddedFont>
      <p:font typeface="Raleway"/>
      <p:regular r:id="rId25"/>
      <p:bold r:id="rId26"/>
      <p:italic r:id="rId27"/>
      <p:boldItalic r:id="rId28"/>
    </p:embeddedFont>
    <p:embeddedFont>
      <p:font typeface="La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Raleway-bold.fntdata"/><Relationship Id="rId25" Type="http://schemas.openxmlformats.org/officeDocument/2006/relationships/font" Target="fonts/Raleway-regular.fntdata"/><Relationship Id="rId28" Type="http://schemas.openxmlformats.org/officeDocument/2006/relationships/font" Target="fonts/Raleway-boldItalic.fntdata"/><Relationship Id="rId27" Type="http://schemas.openxmlformats.org/officeDocument/2006/relationships/font" Target="fonts/Raleway-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Lato-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4.xml"/><Relationship Id="rId10" Type="http://schemas.openxmlformats.org/officeDocument/2006/relationships/slide" Target="slides/slide3.xml"/><Relationship Id="rId32" Type="http://schemas.openxmlformats.org/officeDocument/2006/relationships/font" Target="fonts/Lato-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46070981c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46070981c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a:solidFill>
                  <a:schemeClr val="dk2"/>
                </a:solidFill>
              </a:rPr>
              <a:t>Think about being in the audience of this concert, you see two musicians on the stage and two other musicians projected on a screen. They play together some pieces from Beethoven and Shostakovic and everything sounds almost as the quartet were right there, even though you know that the two projected on the screen, are actually more than </a:t>
            </a:r>
            <a:r>
              <a:rPr b="1" lang="en">
                <a:solidFill>
                  <a:schemeClr val="dk2"/>
                </a:solidFill>
              </a:rPr>
              <a:t>1000 km away</a:t>
            </a:r>
            <a:r>
              <a:rPr lang="en">
                <a:solidFill>
                  <a:schemeClr val="dk2"/>
                </a:solidFill>
              </a:rPr>
              <a:t> from the hall you’re sitting in. </a:t>
            </a:r>
            <a:endParaRPr>
              <a:solidFill>
                <a:schemeClr val="dk2"/>
              </a:solidFill>
            </a:endParaRPr>
          </a:p>
          <a:p>
            <a:pPr indent="0" lvl="0" marL="0" rtl="0" algn="l">
              <a:lnSpc>
                <a:spcPct val="115000"/>
              </a:lnSpc>
              <a:spcBef>
                <a:spcPts val="0"/>
              </a:spcBef>
              <a:spcAft>
                <a:spcPts val="0"/>
              </a:spcAft>
              <a:buClr>
                <a:schemeClr val="dk2"/>
              </a:buClr>
              <a:buSzPts val="1100"/>
              <a:buFont typeface="Arial"/>
              <a:buNone/>
            </a:pPr>
            <a:r>
              <a:t/>
            </a:r>
            <a:endParaRPr>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
                <a:solidFill>
                  <a:schemeClr val="dk2"/>
                </a:solidFill>
              </a:rPr>
              <a:t>ADD LOGO from consmi and garr</a:t>
            </a:r>
            <a:endParaRPr>
              <a:solidFill>
                <a:schemeClr val="dk2"/>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58a1dc7603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58a1dc7603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58a1dc7603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58a1dc7603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8a1dc7603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58a1dc7603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58a1dc760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58a1dc760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58a1dc7603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58a1dc7603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58a1dc7603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58a1dc7603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58a1dc7603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58a1dc7603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460ae5ec98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460ae5ec98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a:solidFill>
                  <a:schemeClr val="dk2"/>
                </a:solidFill>
              </a:rPr>
              <a:t>These are my contacts, might you be interested in the project or in involving your institution with this project please don’t hesitate to contact me, a page with everything about Cid Reader is available on my website and I am always looking for feedback and possible collaborations.</a:t>
            </a:r>
            <a:endParaRPr>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
                <a:solidFill>
                  <a:schemeClr val="dk2"/>
                </a:solidFill>
              </a:rPr>
              <a:t>Thanks for the attention</a:t>
            </a:r>
            <a:endParaRPr>
              <a:solidFill>
                <a:schemeClr val="dk2"/>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495b467011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495b467011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1" lang="en">
                <a:solidFill>
                  <a:schemeClr val="dk2"/>
                </a:solidFill>
              </a:rPr>
              <a:t>This is a Networked Music Performance</a:t>
            </a:r>
            <a:r>
              <a:rPr lang="en">
                <a:solidFill>
                  <a:schemeClr val="dk2"/>
                </a:solidFill>
              </a:rPr>
              <a:t>, featuring two couples of musicians forming a string quartet and playing music realtime.</a:t>
            </a:r>
            <a:endParaRPr>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
                <a:solidFill>
                  <a:schemeClr val="dk2"/>
                </a:solidFill>
              </a:rPr>
              <a:t>Networked music performance is something that has been growing in the last years. Technology allows us to adopt highly performing hardware and software in our homes and institutions enabling us to play music almost seamlessly with people far away from us. </a:t>
            </a:r>
            <a:endParaRPr>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
                <a:solidFill>
                  <a:schemeClr val="dk2"/>
                </a:solidFill>
              </a:rPr>
              <a:t>Of course, this is only the tip of the iceberg, these systems are used to learn as well, we have something called </a:t>
            </a:r>
            <a:r>
              <a:rPr b="1" lang="en">
                <a:solidFill>
                  <a:schemeClr val="dk2"/>
                </a:solidFill>
              </a:rPr>
              <a:t>Distance Learning, </a:t>
            </a:r>
            <a:r>
              <a:rPr lang="en">
                <a:solidFill>
                  <a:schemeClr val="dk2"/>
                </a:solidFill>
              </a:rPr>
              <a:t>in particular </a:t>
            </a:r>
            <a:r>
              <a:rPr b="1" lang="en">
                <a:solidFill>
                  <a:schemeClr val="dk2"/>
                </a:solidFill>
              </a:rPr>
              <a:t>Music Distance Learning</a:t>
            </a:r>
            <a:r>
              <a:rPr lang="en">
                <a:solidFill>
                  <a:schemeClr val="dk2"/>
                </a:solidFill>
              </a:rPr>
              <a:t>.</a:t>
            </a:r>
            <a:endParaRPr>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
                <a:solidFill>
                  <a:schemeClr val="dk2"/>
                </a:solidFill>
              </a:rPr>
              <a:t>In music distance learning we try to recreate the environment of a traditional music lesson, we have a teacher in front of us, and we can hear him/her play and talk to us about his/hers favourite Beatles song.</a:t>
            </a:r>
            <a:endParaRPr b="1">
              <a:solidFill>
                <a:schemeClr val="dk2"/>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495b467011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495b467011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1" lang="en">
                <a:solidFill>
                  <a:schemeClr val="dk2"/>
                </a:solidFill>
              </a:rPr>
              <a:t>There is in fact a difference</a:t>
            </a:r>
            <a:r>
              <a:rPr lang="en">
                <a:solidFill>
                  <a:schemeClr val="dk2"/>
                </a:solidFill>
              </a:rPr>
              <a:t> between traditional music lessons and the distance learning ones: you know, usually a system for videoconference is basically made by a camera focusing on the performer’s body and instrument, and a monitor, showing the other performer’s body and instrument. </a:t>
            </a:r>
            <a:endParaRPr>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
                <a:solidFill>
                  <a:schemeClr val="dk2"/>
                </a:solidFill>
              </a:rPr>
              <a:t>You probably already figured out from the image on my back that a musician pointing on a score in front him in a videoconference environment will virtually point to nothing on the other side. In fact, there is </a:t>
            </a:r>
            <a:r>
              <a:rPr b="1" lang="en">
                <a:solidFill>
                  <a:schemeClr val="dk2"/>
                </a:solidFill>
              </a:rPr>
              <a:t>no score sharing (slowly)</a:t>
            </a:r>
            <a:r>
              <a:rPr lang="en">
                <a:solidFill>
                  <a:schemeClr val="dk2"/>
                </a:solidFill>
              </a:rPr>
              <a:t> usually.</a:t>
            </a:r>
            <a:endParaRPr>
              <a:solidFill>
                <a:schemeClr val="dk2"/>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95b467011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495b467011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Let’s take another example, this flute player is Summer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495b46701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495b46701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she had to tape her sheet music on the stand during this tests in distance learning in order to visualize properly her part while playing on a distance. From these kind of experiences I had the idea to digitally support the score, </a:t>
            </a:r>
            <a:r>
              <a:rPr b="1" lang="en">
                <a:solidFill>
                  <a:schemeClr val="dk1"/>
                </a:solidFill>
              </a:rPr>
              <a:t>connecting the PDF document and the interactions between users through a realtime cooperative interaction application.</a:t>
            </a:r>
            <a:endParaRPr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46070981c8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46070981c8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a:solidFill>
                  <a:schemeClr val="dk2"/>
                </a:solidFill>
              </a:rPr>
              <a:t>The tablet placed in front of you during the distance learning experience represents the document you are reading together with the other user or performer on the other side.</a:t>
            </a:r>
            <a:endParaRPr>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
                <a:solidFill>
                  <a:schemeClr val="dk2"/>
                </a:solidFill>
              </a:rPr>
              <a:t>You can write and exchange notes, I can turn page to show you how the piece proceeds, you can “ping”, point with something similar to a laser pointer to show your teacher that bar that is so difficult to play.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8a1dc760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8a1dc760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a:solidFill>
                  <a:schemeClr val="dk2"/>
                </a:solidFill>
              </a:rPr>
              <a:t>The name for this application is Cid Reader, the first version will be for Android, but other versions are planned, it will be free and open source. Everything is developed with performance and ease of use in mind.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58a1dc7603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58a1dc7603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58a1dc7603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8a1dc7603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9" name="Shape 99"/>
        <p:cNvGrpSpPr/>
        <p:nvPr/>
      </p:nvGrpSpPr>
      <p:grpSpPr>
        <a:xfrm>
          <a:off x="0" y="0"/>
          <a:ext cx="0" cy="0"/>
          <a:chOff x="0" y="0"/>
          <a:chExt cx="0" cy="0"/>
        </a:xfrm>
      </p:grpSpPr>
      <p:cxnSp>
        <p:nvCxnSpPr>
          <p:cNvPr id="100" name="Google Shape;100;p26"/>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01" name="Google Shape;101;p26"/>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02" name="Google Shape;102;p26"/>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03" name="Google Shape;103;p26"/>
          <p:cNvSpPr txBox="1"/>
          <p:nvPr>
            <p:ph type="ctrTitle"/>
          </p:nvPr>
        </p:nvSpPr>
        <p:spPr>
          <a:xfrm>
            <a:off x="2371725" y="630225"/>
            <a:ext cx="6331500" cy="15420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04" name="Google Shape;104;p26"/>
          <p:cNvSpPr txBox="1"/>
          <p:nvPr>
            <p:ph idx="1" type="subTitle"/>
          </p:nvPr>
        </p:nvSpPr>
        <p:spPr>
          <a:xfrm>
            <a:off x="2390267" y="3238450"/>
            <a:ext cx="6331500" cy="1241700"/>
          </a:xfrm>
          <a:prstGeom prst="rect">
            <a:avLst/>
          </a:prstGeom>
        </p:spPr>
        <p:txBody>
          <a:bodyPr anchorCtr="0" anchor="b" bIns="91425" lIns="91425" spcFirstLastPara="1" rIns="91425" wrap="square" tIns="91425"/>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05" name="Google Shape;105;p2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06" name="Shape 106"/>
        <p:cNvGrpSpPr/>
        <p:nvPr/>
      </p:nvGrpSpPr>
      <p:grpSpPr>
        <a:xfrm>
          <a:off x="0" y="0"/>
          <a:ext cx="0" cy="0"/>
          <a:chOff x="0" y="0"/>
          <a:chExt cx="0" cy="0"/>
        </a:xfrm>
      </p:grpSpPr>
      <p:cxnSp>
        <p:nvCxnSpPr>
          <p:cNvPr id="107" name="Google Shape;107;p27"/>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08" name="Google Shape;108;p27"/>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09" name="Google Shape;109;p27"/>
          <p:cNvSpPr txBox="1"/>
          <p:nvPr>
            <p:ph type="title"/>
          </p:nvPr>
        </p:nvSpPr>
        <p:spPr>
          <a:xfrm>
            <a:off x="406425" y="1806825"/>
            <a:ext cx="8296800" cy="1542000"/>
          </a:xfrm>
          <a:prstGeom prst="rect">
            <a:avLst/>
          </a:prstGeom>
        </p:spPr>
        <p:txBody>
          <a:bodyPr anchorCtr="0" anchor="ctr" bIns="91425" lIns="91425" spcFirstLastPara="1" rIns="91425" wrap="square" tIns="91425"/>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110" name="Google Shape;110;p2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11" name="Shape 111"/>
        <p:cNvGrpSpPr/>
        <p:nvPr/>
      </p:nvGrpSpPr>
      <p:grpSpPr>
        <a:xfrm>
          <a:off x="0" y="0"/>
          <a:ext cx="0" cy="0"/>
          <a:chOff x="0" y="0"/>
          <a:chExt cx="0" cy="0"/>
        </a:xfrm>
      </p:grpSpPr>
      <p:cxnSp>
        <p:nvCxnSpPr>
          <p:cNvPr id="112" name="Google Shape;112;p28"/>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113" name="Google Shape;113;p28"/>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114" name="Google Shape;114;p28"/>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15" name="Google Shape;115;p28"/>
          <p:cNvSpPr txBox="1"/>
          <p:nvPr>
            <p:ph type="title"/>
          </p:nvPr>
        </p:nvSpPr>
        <p:spPr>
          <a:xfrm>
            <a:off x="2400250" y="575950"/>
            <a:ext cx="6321600" cy="6354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6" name="Google Shape;116;p28"/>
          <p:cNvSpPr txBox="1"/>
          <p:nvPr>
            <p:ph idx="1" type="body"/>
          </p:nvPr>
        </p:nvSpPr>
        <p:spPr>
          <a:xfrm>
            <a:off x="2410112" y="1595776"/>
            <a:ext cx="6321600" cy="3002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7" name="Google Shape;117;p2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18" name="Shape 118"/>
        <p:cNvGrpSpPr/>
        <p:nvPr/>
      </p:nvGrpSpPr>
      <p:grpSpPr>
        <a:xfrm>
          <a:off x="0" y="0"/>
          <a:ext cx="0" cy="0"/>
          <a:chOff x="0" y="0"/>
          <a:chExt cx="0" cy="0"/>
        </a:xfrm>
      </p:grpSpPr>
      <p:cxnSp>
        <p:nvCxnSpPr>
          <p:cNvPr id="119" name="Google Shape;119;p29"/>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120" name="Google Shape;120;p29"/>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121" name="Google Shape;121;p29"/>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22" name="Google Shape;122;p29"/>
          <p:cNvSpPr txBox="1"/>
          <p:nvPr>
            <p:ph type="title"/>
          </p:nvPr>
        </p:nvSpPr>
        <p:spPr>
          <a:xfrm>
            <a:off x="2400250" y="575950"/>
            <a:ext cx="6321600" cy="6354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3" name="Google Shape;123;p29"/>
          <p:cNvSpPr txBox="1"/>
          <p:nvPr>
            <p:ph idx="1" type="body"/>
          </p:nvPr>
        </p:nvSpPr>
        <p:spPr>
          <a:xfrm>
            <a:off x="2400303" y="1602675"/>
            <a:ext cx="3071400" cy="3002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4" name="Google Shape;124;p29"/>
          <p:cNvSpPr txBox="1"/>
          <p:nvPr>
            <p:ph idx="2" type="body"/>
          </p:nvPr>
        </p:nvSpPr>
        <p:spPr>
          <a:xfrm>
            <a:off x="5650572" y="1602675"/>
            <a:ext cx="3071400" cy="3002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5" name="Google Shape;125;p2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6" name="Shape 126"/>
        <p:cNvGrpSpPr/>
        <p:nvPr/>
      </p:nvGrpSpPr>
      <p:grpSpPr>
        <a:xfrm>
          <a:off x="0" y="0"/>
          <a:ext cx="0" cy="0"/>
          <a:chOff x="0" y="0"/>
          <a:chExt cx="0" cy="0"/>
        </a:xfrm>
      </p:grpSpPr>
      <p:sp>
        <p:nvSpPr>
          <p:cNvPr id="127" name="Google Shape;127;p30"/>
          <p:cNvSpPr txBox="1"/>
          <p:nvPr>
            <p:ph type="title"/>
          </p:nvPr>
        </p:nvSpPr>
        <p:spPr>
          <a:xfrm>
            <a:off x="303300" y="411575"/>
            <a:ext cx="8520600" cy="6396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8" name="Google Shape;128;p3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29" name="Shape 129"/>
        <p:cNvGrpSpPr/>
        <p:nvPr/>
      </p:nvGrpSpPr>
      <p:grpSpPr>
        <a:xfrm>
          <a:off x="0" y="0"/>
          <a:ext cx="0" cy="0"/>
          <a:chOff x="0" y="0"/>
          <a:chExt cx="0" cy="0"/>
        </a:xfrm>
      </p:grpSpPr>
      <p:cxnSp>
        <p:nvCxnSpPr>
          <p:cNvPr id="130" name="Google Shape;130;p31"/>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31" name="Google Shape;131;p31"/>
          <p:cNvSpPr txBox="1"/>
          <p:nvPr>
            <p:ph type="title"/>
          </p:nvPr>
        </p:nvSpPr>
        <p:spPr>
          <a:xfrm>
            <a:off x="319500" y="936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2" name="Google Shape;132;p31"/>
          <p:cNvSpPr txBox="1"/>
          <p:nvPr>
            <p:ph idx="1" type="body"/>
          </p:nvPr>
        </p:nvSpPr>
        <p:spPr>
          <a:xfrm>
            <a:off x="319500" y="1846804"/>
            <a:ext cx="2808000" cy="28062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3" name="Google Shape;133;p3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353535"/>
        </a:solidFill>
      </p:bgPr>
    </p:bg>
    <p:spTree>
      <p:nvGrpSpPr>
        <p:cNvPr id="134" name="Shape 134"/>
        <p:cNvGrpSpPr/>
        <p:nvPr/>
      </p:nvGrpSpPr>
      <p:grpSpPr>
        <a:xfrm>
          <a:off x="0" y="0"/>
          <a:ext cx="0" cy="0"/>
          <a:chOff x="0" y="0"/>
          <a:chExt cx="0" cy="0"/>
        </a:xfrm>
      </p:grpSpPr>
      <p:cxnSp>
        <p:nvCxnSpPr>
          <p:cNvPr id="135" name="Google Shape;135;p3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6" name="Google Shape;136;p32"/>
          <p:cNvSpPr txBox="1"/>
          <p:nvPr>
            <p:ph type="title"/>
          </p:nvPr>
        </p:nvSpPr>
        <p:spPr>
          <a:xfrm>
            <a:off x="283103" y="712141"/>
            <a:ext cx="6244200" cy="38355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37" name="Google Shape;137;p3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38" name="Shape 138"/>
        <p:cNvGrpSpPr/>
        <p:nvPr/>
      </p:nvGrpSpPr>
      <p:grpSpPr>
        <a:xfrm>
          <a:off x="0" y="0"/>
          <a:ext cx="0" cy="0"/>
          <a:chOff x="0" y="0"/>
          <a:chExt cx="0" cy="0"/>
        </a:xfrm>
      </p:grpSpPr>
      <p:cxnSp>
        <p:nvCxnSpPr>
          <p:cNvPr id="139" name="Google Shape;139;p3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40" name="Google Shape;140;p33"/>
          <p:cNvSpPr txBox="1"/>
          <p:nvPr>
            <p:ph type="title"/>
          </p:nvPr>
        </p:nvSpPr>
        <p:spPr>
          <a:xfrm>
            <a:off x="265500" y="1397350"/>
            <a:ext cx="4045200" cy="1318200"/>
          </a:xfrm>
          <a:prstGeom prst="rect">
            <a:avLst/>
          </a:prstGeom>
        </p:spPr>
        <p:txBody>
          <a:bodyPr anchorCtr="0" anchor="b" bIns="91425" lIns="91425" spcFirstLastPara="1" rIns="91425" wrap="square" tIns="91425"/>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141" name="Google Shape;141;p33"/>
          <p:cNvSpPr txBox="1"/>
          <p:nvPr>
            <p:ph idx="1" type="subTitle"/>
          </p:nvPr>
        </p:nvSpPr>
        <p:spPr>
          <a:xfrm>
            <a:off x="265500" y="2735371"/>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2" name="Google Shape;142;p33"/>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43" name="Google Shape;143;p3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44" name="Shape 144"/>
        <p:cNvGrpSpPr/>
        <p:nvPr/>
      </p:nvGrpSpPr>
      <p:grpSpPr>
        <a:xfrm>
          <a:off x="0" y="0"/>
          <a:ext cx="0" cy="0"/>
          <a:chOff x="0" y="0"/>
          <a:chExt cx="0" cy="0"/>
        </a:xfrm>
      </p:grpSpPr>
      <p:cxnSp>
        <p:nvCxnSpPr>
          <p:cNvPr id="145" name="Google Shape;145;p34"/>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46" name="Google Shape;146;p3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47" name="Google Shape;147;p34"/>
          <p:cNvSpPr txBox="1"/>
          <p:nvPr>
            <p:ph idx="1" type="body"/>
          </p:nvPr>
        </p:nvSpPr>
        <p:spPr>
          <a:xfrm>
            <a:off x="328017" y="4226025"/>
            <a:ext cx="8388600" cy="3936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148" name="Google Shape;148;p3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49" name="Shape 149"/>
        <p:cNvGrpSpPr/>
        <p:nvPr/>
      </p:nvGrpSpPr>
      <p:grpSpPr>
        <a:xfrm>
          <a:off x="0" y="0"/>
          <a:ext cx="0" cy="0"/>
          <a:chOff x="0" y="0"/>
          <a:chExt cx="0" cy="0"/>
        </a:xfrm>
      </p:grpSpPr>
      <p:cxnSp>
        <p:nvCxnSpPr>
          <p:cNvPr id="150" name="Google Shape;150;p35"/>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51" name="Google Shape;151;p35"/>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152" name="Google Shape;152;p35"/>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53" name="Google Shape;153;p35"/>
          <p:cNvSpPr txBox="1"/>
          <p:nvPr>
            <p:ph idx="1" type="body"/>
          </p:nvPr>
        </p:nvSpPr>
        <p:spPr>
          <a:xfrm>
            <a:off x="853950" y="2919450"/>
            <a:ext cx="7436100" cy="10716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54" name="Google Shape;154;p3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5" name="Shape 155"/>
        <p:cNvGrpSpPr/>
        <p:nvPr/>
      </p:nvGrpSpPr>
      <p:grpSpPr>
        <a:xfrm>
          <a:off x="0" y="0"/>
          <a:ext cx="0" cy="0"/>
          <a:chOff x="0" y="0"/>
          <a:chExt cx="0" cy="0"/>
        </a:xfrm>
      </p:grpSpPr>
      <p:sp>
        <p:nvSpPr>
          <p:cNvPr id="156" name="Google Shape;156;p3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4.xml"/><Relationship Id="rId12" Type="http://schemas.openxmlformats.org/officeDocument/2006/relationships/slideLayout" Target="../slideLayouts/slideLayout22.xml"/><Relationship Id="rId1" Type="http://schemas.openxmlformats.org/officeDocument/2006/relationships/image" Target="../media/image23.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wiss-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97" name="Google Shape;97;p25"/>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98" name="Google Shape;98;p2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7.jpg"/><Relationship Id="rId5" Type="http://schemas.openxmlformats.org/officeDocument/2006/relationships/image" Target="../media/image2.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Google Shape;161;p37"/>
          <p:cNvPicPr preferRelativeResize="0"/>
          <p:nvPr/>
        </p:nvPicPr>
        <p:blipFill>
          <a:blip r:embed="rId3">
            <a:alphaModFix/>
          </a:blip>
          <a:stretch>
            <a:fillRect/>
          </a:stretch>
        </p:blipFill>
        <p:spPr>
          <a:xfrm>
            <a:off x="4" y="0"/>
            <a:ext cx="9143999" cy="5143500"/>
          </a:xfrm>
          <a:prstGeom prst="rect">
            <a:avLst/>
          </a:prstGeom>
          <a:noFill/>
          <a:ln>
            <a:noFill/>
          </a:ln>
        </p:spPr>
      </p:pic>
      <p:pic>
        <p:nvPicPr>
          <p:cNvPr id="162" name="Google Shape;162;p37"/>
          <p:cNvPicPr preferRelativeResize="0"/>
          <p:nvPr/>
        </p:nvPicPr>
        <p:blipFill rotWithShape="1">
          <a:blip r:embed="rId4">
            <a:alphaModFix/>
          </a:blip>
          <a:srcRect b="0" l="0" r="50799" t="0"/>
          <a:stretch/>
        </p:blipFill>
        <p:spPr>
          <a:xfrm>
            <a:off x="0" y="0"/>
            <a:ext cx="3608351" cy="2766250"/>
          </a:xfrm>
          <a:prstGeom prst="rect">
            <a:avLst/>
          </a:prstGeom>
          <a:noFill/>
          <a:ln>
            <a:noFill/>
          </a:ln>
        </p:spPr>
      </p:pic>
      <p:sp>
        <p:nvSpPr>
          <p:cNvPr id="163" name="Google Shape;163;p37"/>
          <p:cNvSpPr txBox="1"/>
          <p:nvPr>
            <p:ph idx="4294967295" type="ctrTitle"/>
          </p:nvPr>
        </p:nvSpPr>
        <p:spPr>
          <a:xfrm>
            <a:off x="2958025" y="0"/>
            <a:ext cx="6055200" cy="2909400"/>
          </a:xfrm>
          <a:prstGeom prst="rect">
            <a:avLst/>
          </a:prstGeom>
          <a:effectLst>
            <a:outerShdw blurRad="28575" rotWithShape="0" algn="bl" dir="6960000" dist="19050">
              <a:srgbClr val="000000">
                <a:alpha val="95000"/>
              </a:srgbClr>
            </a:outerShdw>
          </a:effectLst>
        </p:spPr>
        <p:txBody>
          <a:bodyPr anchorCtr="0" anchor="t" bIns="91425" lIns="91425" spcFirstLastPara="1" rIns="91425" wrap="square" tIns="91425">
            <a:noAutofit/>
          </a:bodyPr>
          <a:lstStyle/>
          <a:p>
            <a:pPr indent="0" lvl="0" marL="0" rtl="0" algn="r">
              <a:lnSpc>
                <a:spcPct val="115000"/>
              </a:lnSpc>
              <a:spcBef>
                <a:spcPts val="0"/>
              </a:spcBef>
              <a:spcAft>
                <a:spcPts val="0"/>
              </a:spcAft>
              <a:buClr>
                <a:schemeClr val="dk2"/>
              </a:buClr>
              <a:buSzPts val="1100"/>
              <a:buFont typeface="Arial"/>
              <a:buNone/>
            </a:pPr>
            <a:r>
              <a:rPr lang="en">
                <a:solidFill>
                  <a:schemeClr val="lt1"/>
                </a:solidFill>
              </a:rPr>
              <a:t>Content interaction powered distance learning </a:t>
            </a:r>
            <a:endParaRPr>
              <a:solidFill>
                <a:schemeClr val="lt1"/>
              </a:solidFill>
            </a:endParaRPr>
          </a:p>
          <a:p>
            <a:pPr indent="0" lvl="0" marL="0" rtl="0" algn="r">
              <a:lnSpc>
                <a:spcPct val="115000"/>
              </a:lnSpc>
              <a:spcBef>
                <a:spcPts val="1600"/>
              </a:spcBef>
              <a:spcAft>
                <a:spcPts val="0"/>
              </a:spcAft>
              <a:buClr>
                <a:schemeClr val="dk2"/>
              </a:buClr>
              <a:buSzPts val="1100"/>
              <a:buFont typeface="Arial"/>
              <a:buNone/>
            </a:pPr>
            <a:r>
              <a:rPr lang="en">
                <a:solidFill>
                  <a:schemeClr val="lt1"/>
                </a:solidFill>
              </a:rPr>
              <a:t>Enrico Pietrocola TNC19</a:t>
            </a:r>
            <a:endParaRPr>
              <a:solidFill>
                <a:schemeClr val="lt1"/>
              </a:solidFill>
            </a:endParaRPr>
          </a:p>
          <a:p>
            <a:pPr indent="0" lvl="0" marL="0" rtl="0" algn="r">
              <a:lnSpc>
                <a:spcPct val="115000"/>
              </a:lnSpc>
              <a:spcBef>
                <a:spcPts val="1600"/>
              </a:spcBef>
              <a:spcAft>
                <a:spcPts val="1600"/>
              </a:spcAft>
              <a:buClr>
                <a:schemeClr val="dk2"/>
              </a:buClr>
              <a:buSzPts val="1100"/>
              <a:buFont typeface="Arial"/>
              <a:buNone/>
            </a:pPr>
            <a:r>
              <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21" name="Shape 221"/>
        <p:cNvGrpSpPr/>
        <p:nvPr/>
      </p:nvGrpSpPr>
      <p:grpSpPr>
        <a:xfrm>
          <a:off x="0" y="0"/>
          <a:ext cx="0" cy="0"/>
          <a:chOff x="0" y="0"/>
          <a:chExt cx="0" cy="0"/>
        </a:xfrm>
      </p:grpSpPr>
      <p:pic>
        <p:nvPicPr>
          <p:cNvPr id="222" name="Google Shape;222;p46"/>
          <p:cNvPicPr preferRelativeResize="0"/>
          <p:nvPr/>
        </p:nvPicPr>
        <p:blipFill>
          <a:blip r:embed="rId3">
            <a:alphaModFix/>
          </a:blip>
          <a:stretch>
            <a:fillRect/>
          </a:stretch>
        </p:blipFill>
        <p:spPr>
          <a:xfrm>
            <a:off x="1169800" y="0"/>
            <a:ext cx="6804401"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26" name="Shape 226"/>
        <p:cNvGrpSpPr/>
        <p:nvPr/>
      </p:nvGrpSpPr>
      <p:grpSpPr>
        <a:xfrm>
          <a:off x="0" y="0"/>
          <a:ext cx="0" cy="0"/>
          <a:chOff x="0" y="0"/>
          <a:chExt cx="0" cy="0"/>
        </a:xfrm>
      </p:grpSpPr>
      <p:pic>
        <p:nvPicPr>
          <p:cNvPr id="227" name="Google Shape;227;p47"/>
          <p:cNvPicPr preferRelativeResize="0"/>
          <p:nvPr/>
        </p:nvPicPr>
        <p:blipFill>
          <a:blip r:embed="rId3">
            <a:alphaModFix/>
          </a:blip>
          <a:stretch>
            <a:fillRect/>
          </a:stretch>
        </p:blipFill>
        <p:spPr>
          <a:xfrm>
            <a:off x="1169800" y="0"/>
            <a:ext cx="6804401"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31" name="Shape 231"/>
        <p:cNvGrpSpPr/>
        <p:nvPr/>
      </p:nvGrpSpPr>
      <p:grpSpPr>
        <a:xfrm>
          <a:off x="0" y="0"/>
          <a:ext cx="0" cy="0"/>
          <a:chOff x="0" y="0"/>
          <a:chExt cx="0" cy="0"/>
        </a:xfrm>
      </p:grpSpPr>
      <p:pic>
        <p:nvPicPr>
          <p:cNvPr id="232" name="Google Shape;232;p48"/>
          <p:cNvPicPr preferRelativeResize="0"/>
          <p:nvPr/>
        </p:nvPicPr>
        <p:blipFill>
          <a:blip r:embed="rId3">
            <a:alphaModFix/>
          </a:blip>
          <a:stretch>
            <a:fillRect/>
          </a:stretch>
        </p:blipFill>
        <p:spPr>
          <a:xfrm>
            <a:off x="1169800" y="0"/>
            <a:ext cx="6804401"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36" name="Shape 236"/>
        <p:cNvGrpSpPr/>
        <p:nvPr/>
      </p:nvGrpSpPr>
      <p:grpSpPr>
        <a:xfrm>
          <a:off x="0" y="0"/>
          <a:ext cx="0" cy="0"/>
          <a:chOff x="0" y="0"/>
          <a:chExt cx="0" cy="0"/>
        </a:xfrm>
      </p:grpSpPr>
      <p:pic>
        <p:nvPicPr>
          <p:cNvPr id="237" name="Google Shape;237;p49"/>
          <p:cNvPicPr preferRelativeResize="0"/>
          <p:nvPr/>
        </p:nvPicPr>
        <p:blipFill>
          <a:blip r:embed="rId3">
            <a:alphaModFix/>
          </a:blip>
          <a:stretch>
            <a:fillRect/>
          </a:stretch>
        </p:blipFill>
        <p:spPr>
          <a:xfrm>
            <a:off x="1169800" y="0"/>
            <a:ext cx="6804401"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41" name="Shape 241"/>
        <p:cNvGrpSpPr/>
        <p:nvPr/>
      </p:nvGrpSpPr>
      <p:grpSpPr>
        <a:xfrm>
          <a:off x="0" y="0"/>
          <a:ext cx="0" cy="0"/>
          <a:chOff x="0" y="0"/>
          <a:chExt cx="0" cy="0"/>
        </a:xfrm>
      </p:grpSpPr>
      <p:pic>
        <p:nvPicPr>
          <p:cNvPr id="242" name="Google Shape;242;p50"/>
          <p:cNvPicPr preferRelativeResize="0"/>
          <p:nvPr/>
        </p:nvPicPr>
        <p:blipFill>
          <a:blip r:embed="rId3">
            <a:alphaModFix/>
          </a:blip>
          <a:stretch>
            <a:fillRect/>
          </a:stretch>
        </p:blipFill>
        <p:spPr>
          <a:xfrm>
            <a:off x="1169800" y="0"/>
            <a:ext cx="6804401"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46" name="Shape 246"/>
        <p:cNvGrpSpPr/>
        <p:nvPr/>
      </p:nvGrpSpPr>
      <p:grpSpPr>
        <a:xfrm>
          <a:off x="0" y="0"/>
          <a:ext cx="0" cy="0"/>
          <a:chOff x="0" y="0"/>
          <a:chExt cx="0" cy="0"/>
        </a:xfrm>
      </p:grpSpPr>
      <p:pic>
        <p:nvPicPr>
          <p:cNvPr id="247" name="Google Shape;247;p51"/>
          <p:cNvPicPr preferRelativeResize="0"/>
          <p:nvPr/>
        </p:nvPicPr>
        <p:blipFill>
          <a:blip r:embed="rId3">
            <a:alphaModFix/>
          </a:blip>
          <a:stretch>
            <a:fillRect/>
          </a:stretch>
        </p:blipFill>
        <p:spPr>
          <a:xfrm>
            <a:off x="1169800" y="0"/>
            <a:ext cx="6804401"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51" name="Shape 251"/>
        <p:cNvGrpSpPr/>
        <p:nvPr/>
      </p:nvGrpSpPr>
      <p:grpSpPr>
        <a:xfrm>
          <a:off x="0" y="0"/>
          <a:ext cx="0" cy="0"/>
          <a:chOff x="0" y="0"/>
          <a:chExt cx="0" cy="0"/>
        </a:xfrm>
      </p:grpSpPr>
      <p:pic>
        <p:nvPicPr>
          <p:cNvPr id="252" name="Google Shape;252;p52"/>
          <p:cNvPicPr preferRelativeResize="0"/>
          <p:nvPr/>
        </p:nvPicPr>
        <p:blipFill>
          <a:blip r:embed="rId3">
            <a:alphaModFix/>
          </a:blip>
          <a:stretch>
            <a:fillRect/>
          </a:stretch>
        </p:blipFill>
        <p:spPr>
          <a:xfrm>
            <a:off x="1169800" y="0"/>
            <a:ext cx="6804401"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53"/>
          <p:cNvSpPr txBox="1"/>
          <p:nvPr/>
        </p:nvSpPr>
        <p:spPr>
          <a:xfrm>
            <a:off x="228600" y="333375"/>
            <a:ext cx="8761800" cy="457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800">
              <a:latin typeface="Lato"/>
              <a:ea typeface="Lato"/>
              <a:cs typeface="Lato"/>
              <a:sym typeface="Lato"/>
            </a:endParaRPr>
          </a:p>
          <a:p>
            <a:pPr indent="0" lvl="0" marL="0" rtl="0" algn="ctr">
              <a:spcBef>
                <a:spcPts val="0"/>
              </a:spcBef>
              <a:spcAft>
                <a:spcPts val="0"/>
              </a:spcAft>
              <a:buNone/>
            </a:pPr>
            <a:r>
              <a:rPr lang="en" sz="4800">
                <a:latin typeface="Lato"/>
                <a:ea typeface="Lato"/>
                <a:cs typeface="Lato"/>
                <a:sym typeface="Lato"/>
              </a:rPr>
              <a:t>enricopietrocola@gmail.com</a:t>
            </a:r>
            <a:endParaRPr sz="4800">
              <a:latin typeface="Lato"/>
              <a:ea typeface="Lato"/>
              <a:cs typeface="Lato"/>
              <a:sym typeface="Lato"/>
            </a:endParaRPr>
          </a:p>
          <a:p>
            <a:pPr indent="0" lvl="0" marL="0" rtl="0" algn="ctr">
              <a:spcBef>
                <a:spcPts val="0"/>
              </a:spcBef>
              <a:spcAft>
                <a:spcPts val="0"/>
              </a:spcAft>
              <a:buNone/>
            </a:pPr>
            <a:r>
              <a:t/>
            </a:r>
            <a:endParaRPr sz="4800">
              <a:latin typeface="Lato"/>
              <a:ea typeface="Lato"/>
              <a:cs typeface="Lato"/>
              <a:sym typeface="Lato"/>
            </a:endParaRPr>
          </a:p>
          <a:p>
            <a:pPr indent="0" lvl="0" marL="0" rtl="0" algn="ctr">
              <a:lnSpc>
                <a:spcPct val="150000"/>
              </a:lnSpc>
              <a:spcBef>
                <a:spcPts val="0"/>
              </a:spcBef>
              <a:spcAft>
                <a:spcPts val="0"/>
              </a:spcAft>
              <a:buNone/>
            </a:pPr>
            <a:r>
              <a:rPr lang="en" sz="4800">
                <a:latin typeface="Lato"/>
                <a:ea typeface="Lato"/>
                <a:cs typeface="Lato"/>
                <a:sym typeface="Lato"/>
              </a:rPr>
              <a:t>enricopietrocola.com/cidreader</a:t>
            </a:r>
            <a:endParaRPr sz="4800">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38"/>
          <p:cNvSpPr txBox="1"/>
          <p:nvPr/>
        </p:nvSpPr>
        <p:spPr>
          <a:xfrm>
            <a:off x="5540600" y="4749900"/>
            <a:ext cx="31911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p>
        </p:txBody>
      </p:sp>
      <p:pic>
        <p:nvPicPr>
          <p:cNvPr id="169" name="Google Shape;169;p38"/>
          <p:cNvPicPr preferRelativeResize="0"/>
          <p:nvPr/>
        </p:nvPicPr>
        <p:blipFill rotWithShape="1">
          <a:blip r:embed="rId3">
            <a:alphaModFix/>
          </a:blip>
          <a:srcRect b="0" l="0" r="50799" t="0"/>
          <a:stretch/>
        </p:blipFill>
        <p:spPr>
          <a:xfrm>
            <a:off x="5540600" y="0"/>
            <a:ext cx="3605550" cy="2781875"/>
          </a:xfrm>
          <a:prstGeom prst="rect">
            <a:avLst/>
          </a:prstGeom>
          <a:noFill/>
          <a:ln>
            <a:noFill/>
          </a:ln>
        </p:spPr>
      </p:pic>
      <p:pic>
        <p:nvPicPr>
          <p:cNvPr id="170" name="Google Shape;170;p38"/>
          <p:cNvPicPr preferRelativeResize="0"/>
          <p:nvPr/>
        </p:nvPicPr>
        <p:blipFill rotWithShape="1">
          <a:blip r:embed="rId3">
            <a:alphaModFix/>
          </a:blip>
          <a:srcRect b="0" l="50157" r="0" t="0"/>
          <a:stretch/>
        </p:blipFill>
        <p:spPr>
          <a:xfrm>
            <a:off x="5544150" y="2629475"/>
            <a:ext cx="3605550" cy="2514025"/>
          </a:xfrm>
          <a:prstGeom prst="rect">
            <a:avLst/>
          </a:prstGeom>
          <a:noFill/>
          <a:ln>
            <a:noFill/>
          </a:ln>
        </p:spPr>
      </p:pic>
      <p:pic>
        <p:nvPicPr>
          <p:cNvPr id="171" name="Google Shape;171;p38"/>
          <p:cNvPicPr preferRelativeResize="0"/>
          <p:nvPr/>
        </p:nvPicPr>
        <p:blipFill>
          <a:blip r:embed="rId4">
            <a:alphaModFix/>
          </a:blip>
          <a:stretch>
            <a:fillRect/>
          </a:stretch>
        </p:blipFill>
        <p:spPr>
          <a:xfrm>
            <a:off x="0" y="-4425"/>
            <a:ext cx="5591175" cy="3401820"/>
          </a:xfrm>
          <a:prstGeom prst="rect">
            <a:avLst/>
          </a:prstGeom>
          <a:noFill/>
          <a:ln>
            <a:noFill/>
          </a:ln>
        </p:spPr>
      </p:pic>
      <p:pic>
        <p:nvPicPr>
          <p:cNvPr id="172" name="Google Shape;172;p38"/>
          <p:cNvPicPr preferRelativeResize="0"/>
          <p:nvPr/>
        </p:nvPicPr>
        <p:blipFill>
          <a:blip r:embed="rId5">
            <a:alphaModFix/>
          </a:blip>
          <a:stretch>
            <a:fillRect/>
          </a:stretch>
        </p:blipFill>
        <p:spPr>
          <a:xfrm>
            <a:off x="328076" y="3366626"/>
            <a:ext cx="3526475" cy="1276350"/>
          </a:xfrm>
          <a:prstGeom prst="rect">
            <a:avLst/>
          </a:prstGeom>
          <a:noFill/>
          <a:ln>
            <a:noFill/>
          </a:ln>
        </p:spPr>
      </p:pic>
      <p:pic>
        <p:nvPicPr>
          <p:cNvPr id="173" name="Google Shape;173;p38"/>
          <p:cNvPicPr preferRelativeResize="0"/>
          <p:nvPr/>
        </p:nvPicPr>
        <p:blipFill>
          <a:blip r:embed="rId6">
            <a:alphaModFix/>
          </a:blip>
          <a:stretch>
            <a:fillRect/>
          </a:stretch>
        </p:blipFill>
        <p:spPr>
          <a:xfrm>
            <a:off x="3823825" y="3366625"/>
            <a:ext cx="1776875" cy="1776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39"/>
          <p:cNvSpPr txBox="1"/>
          <p:nvPr/>
        </p:nvSpPr>
        <p:spPr>
          <a:xfrm>
            <a:off x="5540600" y="4749900"/>
            <a:ext cx="31911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p>
        </p:txBody>
      </p:sp>
      <p:sp>
        <p:nvSpPr>
          <p:cNvPr id="179" name="Google Shape;179;p39"/>
          <p:cNvSpPr txBox="1"/>
          <p:nvPr>
            <p:ph type="title"/>
          </p:nvPr>
        </p:nvSpPr>
        <p:spPr>
          <a:xfrm>
            <a:off x="132250" y="55675"/>
            <a:ext cx="8848200" cy="76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Traditional music lesson</a:t>
            </a:r>
            <a:endParaRPr sz="2400"/>
          </a:p>
        </p:txBody>
      </p:sp>
      <p:pic>
        <p:nvPicPr>
          <p:cNvPr id="180" name="Google Shape;180;p39"/>
          <p:cNvPicPr preferRelativeResize="0"/>
          <p:nvPr/>
        </p:nvPicPr>
        <p:blipFill>
          <a:blip r:embed="rId3">
            <a:alphaModFix/>
          </a:blip>
          <a:stretch>
            <a:fillRect/>
          </a:stretch>
        </p:blipFill>
        <p:spPr>
          <a:xfrm>
            <a:off x="651725" y="823675"/>
            <a:ext cx="4171950" cy="3867150"/>
          </a:xfrm>
          <a:prstGeom prst="rect">
            <a:avLst/>
          </a:prstGeom>
          <a:noFill/>
          <a:ln>
            <a:noFill/>
          </a:ln>
        </p:spPr>
      </p:pic>
      <p:pic>
        <p:nvPicPr>
          <p:cNvPr id="181" name="Google Shape;181;p39"/>
          <p:cNvPicPr preferRelativeResize="0"/>
          <p:nvPr/>
        </p:nvPicPr>
        <p:blipFill>
          <a:blip r:embed="rId4">
            <a:alphaModFix/>
          </a:blip>
          <a:stretch>
            <a:fillRect/>
          </a:stretch>
        </p:blipFill>
        <p:spPr>
          <a:xfrm>
            <a:off x="4201325" y="1397825"/>
            <a:ext cx="4396525" cy="2920549"/>
          </a:xfrm>
          <a:prstGeom prst="rect">
            <a:avLst/>
          </a:prstGeom>
          <a:noFill/>
          <a:ln>
            <a:noFill/>
          </a:ln>
        </p:spPr>
      </p:pic>
      <p:pic>
        <p:nvPicPr>
          <p:cNvPr id="182" name="Google Shape;182;p39"/>
          <p:cNvPicPr preferRelativeResize="0"/>
          <p:nvPr/>
        </p:nvPicPr>
        <p:blipFill>
          <a:blip r:embed="rId5">
            <a:alphaModFix/>
          </a:blip>
          <a:stretch>
            <a:fillRect/>
          </a:stretch>
        </p:blipFill>
        <p:spPr>
          <a:xfrm>
            <a:off x="6507349" y="2571752"/>
            <a:ext cx="827399" cy="76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9" name="Google Shape;189;p40"/>
          <p:cNvPicPr preferRelativeResize="0"/>
          <p:nvPr/>
        </p:nvPicPr>
        <p:blipFill>
          <a:blip r:embed="rId3">
            <a:alphaModFix/>
          </a:blip>
          <a:stretch>
            <a:fillRect/>
          </a:stretch>
        </p:blipFill>
        <p:spPr>
          <a:xfrm>
            <a:off x="0" y="0"/>
            <a:ext cx="9144000" cy="513925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6" name="Google Shape;196;p41"/>
          <p:cNvPicPr preferRelativeResize="0"/>
          <p:nvPr/>
        </p:nvPicPr>
        <p:blipFill>
          <a:blip r:embed="rId3">
            <a:alphaModFix/>
          </a:blip>
          <a:stretch>
            <a:fillRect/>
          </a:stretch>
        </p:blipFill>
        <p:spPr>
          <a:xfrm>
            <a:off x="0" y="0"/>
            <a:ext cx="9144000" cy="5139258"/>
          </a:xfrm>
          <a:prstGeom prst="rect">
            <a:avLst/>
          </a:prstGeom>
          <a:noFill/>
          <a:ln>
            <a:noFill/>
          </a:ln>
        </p:spPr>
      </p:pic>
      <p:pic>
        <p:nvPicPr>
          <p:cNvPr id="197" name="Google Shape;197;p41"/>
          <p:cNvPicPr preferRelativeResize="0"/>
          <p:nvPr/>
        </p:nvPicPr>
        <p:blipFill>
          <a:blip r:embed="rId4">
            <a:alphaModFix/>
          </a:blip>
          <a:stretch>
            <a:fillRect/>
          </a:stretch>
        </p:blipFill>
        <p:spPr>
          <a:xfrm>
            <a:off x="6410225" y="201850"/>
            <a:ext cx="2582200" cy="2582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pic>
        <p:nvPicPr>
          <p:cNvPr id="202" name="Google Shape;202;p42"/>
          <p:cNvPicPr preferRelativeResize="0"/>
          <p:nvPr/>
        </p:nvPicPr>
        <p:blipFill>
          <a:blip r:embed="rId3">
            <a:alphaModFix/>
          </a:blip>
          <a:stretch>
            <a:fillRect/>
          </a:stretch>
        </p:blipFill>
        <p:spPr>
          <a:xfrm>
            <a:off x="0" y="0"/>
            <a:ext cx="9144000" cy="538704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06" name="Shape 206"/>
        <p:cNvGrpSpPr/>
        <p:nvPr/>
      </p:nvGrpSpPr>
      <p:grpSpPr>
        <a:xfrm>
          <a:off x="0" y="0"/>
          <a:ext cx="0" cy="0"/>
          <a:chOff x="0" y="0"/>
          <a:chExt cx="0" cy="0"/>
        </a:xfrm>
      </p:grpSpPr>
      <p:pic>
        <p:nvPicPr>
          <p:cNvPr id="207" name="Google Shape;207;p43"/>
          <p:cNvPicPr preferRelativeResize="0"/>
          <p:nvPr/>
        </p:nvPicPr>
        <p:blipFill>
          <a:blip r:embed="rId3">
            <a:alphaModFix/>
          </a:blip>
          <a:stretch>
            <a:fillRect/>
          </a:stretch>
        </p:blipFill>
        <p:spPr>
          <a:xfrm>
            <a:off x="1169800" y="0"/>
            <a:ext cx="6804401"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11" name="Shape 211"/>
        <p:cNvGrpSpPr/>
        <p:nvPr/>
      </p:nvGrpSpPr>
      <p:grpSpPr>
        <a:xfrm>
          <a:off x="0" y="0"/>
          <a:ext cx="0" cy="0"/>
          <a:chOff x="0" y="0"/>
          <a:chExt cx="0" cy="0"/>
        </a:xfrm>
      </p:grpSpPr>
      <p:pic>
        <p:nvPicPr>
          <p:cNvPr id="212" name="Google Shape;212;p44"/>
          <p:cNvPicPr preferRelativeResize="0"/>
          <p:nvPr/>
        </p:nvPicPr>
        <p:blipFill>
          <a:blip r:embed="rId3">
            <a:alphaModFix/>
          </a:blip>
          <a:stretch>
            <a:fillRect/>
          </a:stretch>
        </p:blipFill>
        <p:spPr>
          <a:xfrm>
            <a:off x="1169800" y="0"/>
            <a:ext cx="6804401"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16" name="Shape 216"/>
        <p:cNvGrpSpPr/>
        <p:nvPr/>
      </p:nvGrpSpPr>
      <p:grpSpPr>
        <a:xfrm>
          <a:off x="0" y="0"/>
          <a:ext cx="0" cy="0"/>
          <a:chOff x="0" y="0"/>
          <a:chExt cx="0" cy="0"/>
        </a:xfrm>
      </p:grpSpPr>
      <p:pic>
        <p:nvPicPr>
          <p:cNvPr id="217" name="Google Shape;217;p45"/>
          <p:cNvPicPr preferRelativeResize="0"/>
          <p:nvPr/>
        </p:nvPicPr>
        <p:blipFill>
          <a:blip r:embed="rId3">
            <a:alphaModFix/>
          </a:blip>
          <a:stretch>
            <a:fillRect/>
          </a:stretch>
        </p:blipFill>
        <p:spPr>
          <a:xfrm>
            <a:off x="1169800" y="0"/>
            <a:ext cx="6804401"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